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0" roundtripDataSignature="AMtx7mgm/KIUz0O5s3d+T4syu9bm9uOf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3aa45f402e_0_3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g23aa45f402e_0_3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38" name="Google Shape;238;g23aa45f402e_0_30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3aa45f402e_0_36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8" name="Google Shape;308;g23aa45f402e_0_3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3aa45f402e_0_37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5" name="Google Shape;315;g23aa45f402e_0_3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3aa45f402e_0_38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4" name="Google Shape;324;g23aa45f402e_0_3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3aa45f402e_0_39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5" name="Google Shape;335;g23aa45f402e_0_3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3aa45f402e_0_40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4" name="Google Shape;344;g23aa45f402e_0_4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3aa45f402e_0_3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g23aa45f402e_0_3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44" name="Google Shape;244;g23aa45f402e_0_3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3aa45f402e_0_3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g23aa45f402e_0_3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51" name="Google Shape;251;g23aa45f402e_0_3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3aa45f402e_0_3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g23aa45f402e_0_3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58" name="Google Shape;258;g23aa45f402e_0_3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3aa45f402e_0_3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g23aa45f402e_0_3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65" name="Google Shape;265;g23aa45f402e_0_3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3aa45f402e_0_3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g23aa45f402e_0_3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a:t>Our lens is a disability informed lens, and a focus on caregiving across the lifespan.  Both the marathon and the sprint.</a:t>
            </a:r>
            <a:endParaRPr/>
          </a:p>
        </p:txBody>
      </p:sp>
      <p:sp>
        <p:nvSpPr>
          <p:cNvPr id="272" name="Google Shape;272;g23aa45f402e_0_3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3aa45f402e_0_34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8" name="Google Shape;278;g23aa45f402e_0_3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3aa45f402e_0_35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5" name="Google Shape;295;g23aa45f402e_0_3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3aa45f402e_0_3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g23aa45f402e_0_3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sz="1200"/>
              <a:t>Dr. Jillian Horton – Muffin Rage – muffin and appreciation days – when what we need are work environments and working conditions that meet our needs, and fair wages</a:t>
            </a:r>
            <a:endParaRPr/>
          </a:p>
          <a:p>
            <a:pPr indent="0" lvl="0" marL="0" rtl="0" algn="l">
              <a:lnSpc>
                <a:spcPct val="100000"/>
              </a:lnSpc>
              <a:spcBef>
                <a:spcPts val="0"/>
              </a:spcBef>
              <a:spcAft>
                <a:spcPts val="0"/>
              </a:spcAft>
              <a:buSzPts val="1100"/>
              <a:buNone/>
            </a:pPr>
            <a:r>
              <a:t/>
            </a:r>
            <a:endParaRPr sz="1200"/>
          </a:p>
          <a:p>
            <a:pPr indent="0" lvl="0" marL="0" rtl="0" algn="l">
              <a:lnSpc>
                <a:spcPct val="100000"/>
              </a:lnSpc>
              <a:spcBef>
                <a:spcPts val="0"/>
              </a:spcBef>
              <a:spcAft>
                <a:spcPts val="0"/>
              </a:spcAft>
              <a:buSzPts val="1100"/>
              <a:buNone/>
            </a:pPr>
            <a:r>
              <a:rPr lang="en-US" sz="1200"/>
              <a:t>“I don’t need to take a bubble bath – I need to be called back when I call your office, I need to be able to take time off, I need money to pay for all these expenses, and I need support so I can get time to myself”</a:t>
            </a:r>
            <a:endParaRPr/>
          </a:p>
        </p:txBody>
      </p:sp>
      <p:sp>
        <p:nvSpPr>
          <p:cNvPr id="302" name="Google Shape;302;g23aa45f402e_0_3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 Id="rId3"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1" showMasterSp="0">
  <p:cSld name="Cover Slide 1">
    <p:bg>
      <p:bgPr>
        <a:solidFill>
          <a:schemeClr val="accent6"/>
        </a:solidFill>
      </p:bgPr>
    </p:bg>
    <p:spTree>
      <p:nvGrpSpPr>
        <p:cNvPr id="81" name="Shape 81"/>
        <p:cNvGrpSpPr/>
        <p:nvPr/>
      </p:nvGrpSpPr>
      <p:grpSpPr>
        <a:xfrm>
          <a:off x="0" y="0"/>
          <a:ext cx="0" cy="0"/>
          <a:chOff x="0" y="0"/>
          <a:chExt cx="0" cy="0"/>
        </a:xfrm>
      </p:grpSpPr>
      <p:pic>
        <p:nvPicPr>
          <p:cNvPr id="82" name="Google Shape;82;g23aa45f402e_0_406"/>
          <p:cNvPicPr preferRelativeResize="0"/>
          <p:nvPr/>
        </p:nvPicPr>
        <p:blipFill rotWithShape="1">
          <a:blip r:embed="rId2">
            <a:alphaModFix/>
          </a:blip>
          <a:srcRect b="0" l="0" r="0" t="0"/>
          <a:stretch/>
        </p:blipFill>
        <p:spPr>
          <a:xfrm>
            <a:off x="8525233" y="2014816"/>
            <a:ext cx="4312023" cy="5390032"/>
          </a:xfrm>
          <a:prstGeom prst="rect">
            <a:avLst/>
          </a:prstGeom>
          <a:noFill/>
          <a:ln>
            <a:noFill/>
          </a:ln>
        </p:spPr>
      </p:pic>
      <p:pic>
        <p:nvPicPr>
          <p:cNvPr id="83" name="Google Shape;83;g23aa45f402e_0_406"/>
          <p:cNvPicPr preferRelativeResize="0"/>
          <p:nvPr/>
        </p:nvPicPr>
        <p:blipFill rotWithShape="1">
          <a:blip r:embed="rId3">
            <a:alphaModFix/>
          </a:blip>
          <a:srcRect b="0" l="0" r="0" t="0"/>
          <a:stretch/>
        </p:blipFill>
        <p:spPr>
          <a:xfrm>
            <a:off x="479999" y="379623"/>
            <a:ext cx="4867835" cy="775133"/>
          </a:xfrm>
          <a:prstGeom prst="rect">
            <a:avLst/>
          </a:prstGeom>
          <a:noFill/>
          <a:ln>
            <a:noFill/>
          </a:ln>
        </p:spPr>
      </p:pic>
      <p:sp>
        <p:nvSpPr>
          <p:cNvPr id="84" name="Google Shape;84;g23aa45f402e_0_406"/>
          <p:cNvSpPr txBox="1"/>
          <p:nvPr>
            <p:ph type="ctrTitle"/>
          </p:nvPr>
        </p:nvSpPr>
        <p:spPr>
          <a:xfrm>
            <a:off x="480000" y="2160181"/>
            <a:ext cx="7536900" cy="1777500"/>
          </a:xfrm>
          <a:prstGeom prst="rect">
            <a:avLst/>
          </a:prstGeom>
          <a:noFill/>
          <a:ln>
            <a:noFill/>
          </a:ln>
        </p:spPr>
        <p:txBody>
          <a:bodyPr anchorCtr="0" anchor="b" bIns="0" lIns="0" spcFirstLastPara="1" rIns="0" wrap="square" tIns="60925">
            <a:noAutofit/>
          </a:bodyPr>
          <a:lstStyle>
            <a:lvl1pPr lvl="0" marR="0" rtl="0" algn="l">
              <a:lnSpc>
                <a:spcPct val="90000"/>
              </a:lnSpc>
              <a:spcBef>
                <a:spcPts val="0"/>
              </a:spcBef>
              <a:spcAft>
                <a:spcPts val="0"/>
              </a:spcAft>
              <a:buClr>
                <a:schemeClr val="accent5"/>
              </a:buClr>
              <a:buSzPts val="6400"/>
              <a:buFont typeface="Arial"/>
              <a:buNone/>
              <a:defRPr b="0" i="0" sz="6400" u="none" cap="none" strike="noStrike">
                <a:solidFill>
                  <a:schemeClr val="accent5"/>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9pPr>
          </a:lstStyle>
          <a:p/>
        </p:txBody>
      </p:sp>
      <p:sp>
        <p:nvSpPr>
          <p:cNvPr id="85" name="Google Shape;85;g23aa45f402e_0_406"/>
          <p:cNvSpPr txBox="1"/>
          <p:nvPr>
            <p:ph idx="1" type="body"/>
          </p:nvPr>
        </p:nvSpPr>
        <p:spPr>
          <a:xfrm>
            <a:off x="480003" y="6191120"/>
            <a:ext cx="7536900" cy="2871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chemeClr val="accent5"/>
              </a:buClr>
              <a:buSzPts val="1700"/>
              <a:buFont typeface="Arial"/>
              <a:buNone/>
              <a:defRPr b="0" i="0" sz="1900" u="none" cap="none" strike="noStrike">
                <a:solidFill>
                  <a:schemeClr val="accent5"/>
                </a:solidFill>
                <a:latin typeface="Arial"/>
                <a:ea typeface="Arial"/>
                <a:cs typeface="Arial"/>
                <a:sym typeface="Arial"/>
              </a:defRPr>
            </a:lvl1pPr>
            <a:lvl2pPr indent="-336550" lvl="1" marL="914400" marR="0" rtl="0" algn="l">
              <a:lnSpc>
                <a:spcPct val="90000"/>
              </a:lnSpc>
              <a:spcBef>
                <a:spcPts val="400"/>
              </a:spcBef>
              <a:spcAft>
                <a:spcPts val="0"/>
              </a:spcAft>
              <a:buClr>
                <a:schemeClr val="accent5"/>
              </a:buClr>
              <a:buSzPts val="1700"/>
              <a:buFont typeface="Arial"/>
              <a:buChar char="•"/>
              <a:defRPr b="0" i="0" sz="1900" u="none" cap="none" strike="noStrike">
                <a:solidFill>
                  <a:schemeClr val="accent5"/>
                </a:solidFill>
                <a:latin typeface="Arial"/>
                <a:ea typeface="Arial"/>
                <a:cs typeface="Arial"/>
                <a:sym typeface="Arial"/>
              </a:defRPr>
            </a:lvl2pPr>
            <a:lvl3pPr indent="-317500" lvl="2" marL="13716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3pPr>
            <a:lvl4pPr indent="-317500" lvl="3" marL="18288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4pPr>
            <a:lvl5pPr indent="-317500" lvl="4" marL="22860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86" name="Google Shape;86;g23aa45f402e_0_406"/>
          <p:cNvSpPr txBox="1"/>
          <p:nvPr>
            <p:ph idx="2" type="body"/>
          </p:nvPr>
        </p:nvSpPr>
        <p:spPr>
          <a:xfrm>
            <a:off x="480003" y="4101447"/>
            <a:ext cx="7536900" cy="4104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chemeClr val="accent5"/>
              </a:buClr>
              <a:buSzPts val="2400"/>
              <a:buFont typeface="Arial"/>
              <a:buNone/>
              <a:defRPr b="0" i="0" sz="2700" u="none" cap="none" strike="noStrike">
                <a:solidFill>
                  <a:schemeClr val="accent5"/>
                </a:solidFill>
                <a:latin typeface="Arial"/>
                <a:ea typeface="Arial"/>
                <a:cs typeface="Arial"/>
                <a:sym typeface="Arial"/>
              </a:defRPr>
            </a:lvl1pPr>
            <a:lvl2pPr indent="-336550" lvl="1" marL="914400" marR="0" rtl="0" algn="l">
              <a:lnSpc>
                <a:spcPct val="90000"/>
              </a:lnSpc>
              <a:spcBef>
                <a:spcPts val="400"/>
              </a:spcBef>
              <a:spcAft>
                <a:spcPts val="0"/>
              </a:spcAft>
              <a:buClr>
                <a:schemeClr val="accent5"/>
              </a:buClr>
              <a:buSzPts val="1700"/>
              <a:buFont typeface="Arial"/>
              <a:buChar char="•"/>
              <a:defRPr b="0" i="0" sz="1900" u="none" cap="none" strike="noStrike">
                <a:solidFill>
                  <a:schemeClr val="accent5"/>
                </a:solidFill>
                <a:latin typeface="Arial"/>
                <a:ea typeface="Arial"/>
                <a:cs typeface="Arial"/>
                <a:sym typeface="Arial"/>
              </a:defRPr>
            </a:lvl2pPr>
            <a:lvl3pPr indent="-317500" lvl="2" marL="13716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3pPr>
            <a:lvl4pPr indent="-317500" lvl="3" marL="18288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4pPr>
            <a:lvl5pPr indent="-317500" lvl="4" marL="22860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solidFill>
          <a:schemeClr val="accent6"/>
        </a:solidFill>
      </p:bgPr>
    </p:bg>
    <p:spTree>
      <p:nvGrpSpPr>
        <p:cNvPr id="87" name="Shape 87"/>
        <p:cNvGrpSpPr/>
        <p:nvPr/>
      </p:nvGrpSpPr>
      <p:grpSpPr>
        <a:xfrm>
          <a:off x="0" y="0"/>
          <a:ext cx="0" cy="0"/>
          <a:chOff x="0" y="0"/>
          <a:chExt cx="0" cy="0"/>
        </a:xfrm>
      </p:grpSpPr>
      <p:sp>
        <p:nvSpPr>
          <p:cNvPr id="88" name="Google Shape;88;g23aa45f402e_0_412"/>
          <p:cNvSpPr txBox="1"/>
          <p:nvPr/>
        </p:nvSpPr>
        <p:spPr>
          <a:xfrm>
            <a:off x="2018995" y="682752"/>
            <a:ext cx="0" cy="0"/>
          </a:xfrm>
          <a:prstGeom prst="rect">
            <a:avLst/>
          </a:prstGeom>
          <a:noFill/>
          <a:ln>
            <a:noFill/>
          </a:ln>
        </p:spPr>
        <p:txBody>
          <a:bodyPr anchorCtr="0" anchor="t" bIns="60925" lIns="121900" spcFirstLastPara="1" rIns="121900" wrap="square" tIns="60925">
            <a:normAutofit fontScale="25000" lnSpcReduction="20000"/>
          </a:bodyPr>
          <a:lstStyle/>
          <a:p>
            <a:pPr indent="0" lvl="0" marL="0" marR="0" rtl="0" algn="l">
              <a:lnSpc>
                <a:spcPct val="100000"/>
              </a:lnSpc>
              <a:spcBef>
                <a:spcPts val="0"/>
              </a:spcBef>
              <a:spcAft>
                <a:spcPts val="0"/>
              </a:spcAft>
              <a:buClr>
                <a:srgbClr val="000000"/>
              </a:buClr>
              <a:buSzPct val="100000"/>
              <a:buFont typeface="Arial"/>
              <a:buNone/>
            </a:pPr>
            <a:r>
              <a:t/>
            </a:r>
            <a:endParaRPr b="0" i="0" sz="2400" u="none" cap="none" strike="noStrike">
              <a:solidFill>
                <a:schemeClr val="dk1"/>
              </a:solidFill>
              <a:latin typeface="Arial"/>
              <a:ea typeface="Arial"/>
              <a:cs typeface="Arial"/>
              <a:sym typeface="Arial"/>
            </a:endParaRPr>
          </a:p>
        </p:txBody>
      </p:sp>
      <p:sp>
        <p:nvSpPr>
          <p:cNvPr id="89" name="Google Shape;89;g23aa45f402e_0_412"/>
          <p:cNvSpPr txBox="1"/>
          <p:nvPr>
            <p:ph type="title"/>
          </p:nvPr>
        </p:nvSpPr>
        <p:spPr>
          <a:xfrm>
            <a:off x="479999" y="480000"/>
            <a:ext cx="9600000" cy="578700"/>
          </a:xfrm>
          <a:prstGeom prst="rect">
            <a:avLst/>
          </a:prstGeom>
          <a:noFill/>
          <a:ln>
            <a:noFill/>
          </a:ln>
        </p:spPr>
        <p:txBody>
          <a:bodyPr anchorCtr="0" anchor="t" bIns="0" lIns="0" spcFirstLastPara="1" rIns="0" wrap="square" tIns="60925">
            <a:spAutoFit/>
          </a:bodyPr>
          <a:lstStyle>
            <a:lvl1pPr lvl="0" marR="0" rtl="0" algn="l">
              <a:lnSpc>
                <a:spcPct val="90000"/>
              </a:lnSpc>
              <a:spcBef>
                <a:spcPts val="0"/>
              </a:spcBef>
              <a:spcAft>
                <a:spcPts val="0"/>
              </a:spcAft>
              <a:buClr>
                <a:schemeClr val="accent5"/>
              </a:buClr>
              <a:buSzPts val="3700"/>
              <a:buFont typeface="Arial"/>
              <a:buNone/>
              <a:defRPr b="0" i="0" sz="3700" u="none" cap="none" strike="noStrike">
                <a:solidFill>
                  <a:schemeClr val="accent5"/>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9pPr>
          </a:lstStyle>
          <a:p/>
        </p:txBody>
      </p:sp>
      <p:sp>
        <p:nvSpPr>
          <p:cNvPr id="90" name="Google Shape;90;g23aa45f402e_0_412"/>
          <p:cNvSpPr txBox="1"/>
          <p:nvPr>
            <p:ph idx="1" type="body"/>
          </p:nvPr>
        </p:nvSpPr>
        <p:spPr>
          <a:xfrm>
            <a:off x="480001" y="1344000"/>
            <a:ext cx="9600000" cy="4512000"/>
          </a:xfrm>
          <a:prstGeom prst="rect">
            <a:avLst/>
          </a:prstGeom>
          <a:noFill/>
          <a:ln>
            <a:noFill/>
          </a:ln>
        </p:spPr>
        <p:txBody>
          <a:bodyPr anchorCtr="0" anchor="t" bIns="0" lIns="0" spcFirstLastPara="1" rIns="0" wrap="square" tIns="0">
            <a:noAutofit/>
          </a:bodyPr>
          <a:lstStyle>
            <a:lvl1pPr indent="-336550" lvl="0" marL="457200" marR="0" rtl="0" algn="l">
              <a:lnSpc>
                <a:spcPct val="110000"/>
              </a:lnSpc>
              <a:spcBef>
                <a:spcPts val="800"/>
              </a:spcBef>
              <a:spcAft>
                <a:spcPts val="0"/>
              </a:spcAft>
              <a:buClr>
                <a:schemeClr val="accent5"/>
              </a:buClr>
              <a:buSzPts val="1700"/>
              <a:buFont typeface="Arial"/>
              <a:buChar char="•"/>
              <a:defRPr b="0" i="0" sz="1900" u="none" cap="none" strike="noStrike">
                <a:solidFill>
                  <a:schemeClr val="accent5"/>
                </a:solidFill>
                <a:latin typeface="Arial"/>
                <a:ea typeface="Arial"/>
                <a:cs typeface="Arial"/>
                <a:sym typeface="Arial"/>
              </a:defRPr>
            </a:lvl1pPr>
            <a:lvl2pPr indent="-336550" lvl="1" marL="914400" marR="0" rtl="0" algn="l">
              <a:lnSpc>
                <a:spcPct val="110000"/>
              </a:lnSpc>
              <a:spcBef>
                <a:spcPts val="500"/>
              </a:spcBef>
              <a:spcAft>
                <a:spcPts val="0"/>
              </a:spcAft>
              <a:buClr>
                <a:schemeClr val="accent5"/>
              </a:buClr>
              <a:buSzPts val="1700"/>
              <a:buFont typeface="Arial"/>
              <a:buChar char="•"/>
              <a:defRPr b="0" i="0" sz="1900" u="none" cap="none" strike="noStrike">
                <a:solidFill>
                  <a:schemeClr val="accent5"/>
                </a:solidFill>
                <a:latin typeface="Arial"/>
                <a:ea typeface="Arial"/>
                <a:cs typeface="Arial"/>
                <a:sym typeface="Arial"/>
              </a:defRPr>
            </a:lvl2pPr>
            <a:lvl3pPr indent="-317500" lvl="2" marL="1371600" marR="0" rtl="0" algn="l">
              <a:lnSpc>
                <a:spcPct val="11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3pPr>
            <a:lvl4pPr indent="-317500" lvl="3" marL="1828800" marR="0" rtl="0" algn="l">
              <a:lnSpc>
                <a:spcPct val="11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4pPr>
            <a:lvl5pPr indent="-317500" lvl="4" marL="2286000" marR="0" rtl="0" algn="l">
              <a:lnSpc>
                <a:spcPct val="11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pic>
        <p:nvPicPr>
          <p:cNvPr id="91" name="Google Shape;91;g23aa45f402e_0_412"/>
          <p:cNvPicPr preferRelativeResize="0"/>
          <p:nvPr/>
        </p:nvPicPr>
        <p:blipFill rotWithShape="1">
          <a:blip r:embed="rId2">
            <a:alphaModFix/>
          </a:blip>
          <a:srcRect b="0" l="0" r="0" t="0"/>
          <a:stretch/>
        </p:blipFill>
        <p:spPr>
          <a:xfrm>
            <a:off x="11315629" y="6051175"/>
            <a:ext cx="396371" cy="495464"/>
          </a:xfrm>
          <a:prstGeom prst="rect">
            <a:avLst/>
          </a:prstGeom>
          <a:noFill/>
          <a:ln>
            <a:noFill/>
          </a:ln>
        </p:spPr>
      </p:pic>
      <p:sp>
        <p:nvSpPr>
          <p:cNvPr id="92" name="Google Shape;92;g23aa45f402e_0_412"/>
          <p:cNvSpPr txBox="1"/>
          <p:nvPr/>
        </p:nvSpPr>
        <p:spPr>
          <a:xfrm>
            <a:off x="480000" y="6334749"/>
            <a:ext cx="3423300" cy="292500"/>
          </a:xfrm>
          <a:prstGeom prst="rect">
            <a:avLst/>
          </a:prstGeom>
          <a:noFill/>
          <a:ln>
            <a:noFill/>
          </a:ln>
        </p:spPr>
        <p:txBody>
          <a:bodyPr anchorCtr="0" anchor="t" bIns="60925" lIns="0" spcFirstLastPara="1" rIns="0" wrap="square" tIns="60925">
            <a:spAutoFit/>
          </a:bodyPr>
          <a:lstStyle/>
          <a:p>
            <a:pPr indent="0" lvl="0" marL="0" marR="0" rtl="0" algn="l">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chemeClr val="accent5"/>
                </a:solidFill>
                <a:latin typeface="Arial"/>
                <a:ea typeface="Arial"/>
                <a:cs typeface="Arial"/>
                <a:sym typeface="Arial"/>
              </a:rPr>
              <a:t>‹#›</a:t>
            </a:fld>
            <a:r>
              <a:rPr b="0" i="0" lang="en-US" sz="1100" u="none" cap="none" strike="noStrike">
                <a:solidFill>
                  <a:schemeClr val="accent5"/>
                </a:solidFill>
                <a:latin typeface="Arial"/>
                <a:ea typeface="Arial"/>
                <a:cs typeface="Arial"/>
                <a:sym typeface="Arial"/>
              </a:rPr>
              <a:t>    Canadian Centre for Caregiving Excellence</a:t>
            </a:r>
            <a:endParaRPr b="0" i="0" sz="19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Slide 2" showMasterSp="0">
  <p:cSld name="Statement Slide 2">
    <p:bg>
      <p:bgPr>
        <a:solidFill>
          <a:schemeClr val="accent4"/>
        </a:solidFill>
      </p:bgPr>
    </p:bg>
    <p:spTree>
      <p:nvGrpSpPr>
        <p:cNvPr id="93" name="Shape 93"/>
        <p:cNvGrpSpPr/>
        <p:nvPr/>
      </p:nvGrpSpPr>
      <p:grpSpPr>
        <a:xfrm>
          <a:off x="0" y="0"/>
          <a:ext cx="0" cy="0"/>
          <a:chOff x="0" y="0"/>
          <a:chExt cx="0" cy="0"/>
        </a:xfrm>
      </p:grpSpPr>
      <p:sp>
        <p:nvSpPr>
          <p:cNvPr id="94" name="Google Shape;94;g23aa45f402e_0_418"/>
          <p:cNvSpPr txBox="1"/>
          <p:nvPr/>
        </p:nvSpPr>
        <p:spPr>
          <a:xfrm>
            <a:off x="480000" y="6334749"/>
            <a:ext cx="3423300" cy="292500"/>
          </a:xfrm>
          <a:prstGeom prst="rect">
            <a:avLst/>
          </a:prstGeom>
          <a:noFill/>
          <a:ln>
            <a:noFill/>
          </a:ln>
        </p:spPr>
        <p:txBody>
          <a:bodyPr anchorCtr="0" anchor="t" bIns="60925" lIns="0" spcFirstLastPara="1" rIns="0" wrap="square" tIns="60925">
            <a:spAutoFit/>
          </a:bodyPr>
          <a:lstStyle/>
          <a:p>
            <a:pPr indent="0" lvl="0" marL="0" marR="0" rtl="0" algn="l">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chemeClr val="accent5"/>
                </a:solidFill>
                <a:latin typeface="Arial"/>
                <a:ea typeface="Arial"/>
                <a:cs typeface="Arial"/>
                <a:sym typeface="Arial"/>
              </a:rPr>
              <a:t>‹#›</a:t>
            </a:fld>
            <a:r>
              <a:rPr b="0" i="0" lang="en-US" sz="1100" u="none" cap="none" strike="noStrike">
                <a:solidFill>
                  <a:schemeClr val="accent5"/>
                </a:solidFill>
                <a:latin typeface="Arial"/>
                <a:ea typeface="Arial"/>
                <a:cs typeface="Arial"/>
                <a:sym typeface="Arial"/>
              </a:rPr>
              <a:t>    Canadian Centre for Caregiving Excellence</a:t>
            </a:r>
            <a:endParaRPr b="0" i="0" sz="1900" u="none" cap="none" strike="noStrike">
              <a:solidFill>
                <a:srgbClr val="000000"/>
              </a:solidFill>
              <a:latin typeface="Arial"/>
              <a:ea typeface="Arial"/>
              <a:cs typeface="Arial"/>
              <a:sym typeface="Arial"/>
            </a:endParaRPr>
          </a:p>
        </p:txBody>
      </p:sp>
      <p:sp>
        <p:nvSpPr>
          <p:cNvPr id="95" name="Google Shape;95;g23aa45f402e_0_418"/>
          <p:cNvSpPr txBox="1"/>
          <p:nvPr>
            <p:ph idx="1" type="body"/>
          </p:nvPr>
        </p:nvSpPr>
        <p:spPr>
          <a:xfrm>
            <a:off x="480000" y="480000"/>
            <a:ext cx="9600000" cy="2871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800"/>
              </a:spcBef>
              <a:spcAft>
                <a:spcPts val="0"/>
              </a:spcAft>
              <a:buClr>
                <a:schemeClr val="accent1"/>
              </a:buClr>
              <a:buSzPts val="1700"/>
              <a:buFont typeface="Arial"/>
              <a:buNone/>
              <a:defRPr b="0" i="0" sz="1900" u="none" cap="none" strike="noStrike">
                <a:solidFill>
                  <a:schemeClr val="dk1"/>
                </a:solidFill>
                <a:latin typeface="Arial"/>
                <a:ea typeface="Arial"/>
                <a:cs typeface="Arial"/>
                <a:sym typeface="Arial"/>
              </a:defRPr>
            </a:lvl1pPr>
            <a:lvl2pPr indent="-336550" lvl="1" marL="914400" marR="0" rtl="0" algn="l">
              <a:lnSpc>
                <a:spcPct val="90000"/>
              </a:lnSpc>
              <a:spcBef>
                <a:spcPts val="400"/>
              </a:spcBef>
              <a:spcAft>
                <a:spcPts val="0"/>
              </a:spcAft>
              <a:buClr>
                <a:schemeClr val="accent5"/>
              </a:buClr>
              <a:buSzPts val="1700"/>
              <a:buFont typeface="Arial"/>
              <a:buChar char="•"/>
              <a:defRPr b="0" i="0" sz="1900" u="none" cap="none" strike="noStrike">
                <a:solidFill>
                  <a:schemeClr val="accent5"/>
                </a:solidFill>
                <a:latin typeface="Arial"/>
                <a:ea typeface="Arial"/>
                <a:cs typeface="Arial"/>
                <a:sym typeface="Arial"/>
              </a:defRPr>
            </a:lvl2pPr>
            <a:lvl3pPr indent="-317500" lvl="2" marL="13716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3pPr>
            <a:lvl4pPr indent="-317500" lvl="3" marL="18288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4pPr>
            <a:lvl5pPr indent="-317500" lvl="4" marL="22860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96" name="Google Shape;96;g23aa45f402e_0_418"/>
          <p:cNvSpPr txBox="1"/>
          <p:nvPr>
            <p:ph type="ctrTitle"/>
          </p:nvPr>
        </p:nvSpPr>
        <p:spPr>
          <a:xfrm>
            <a:off x="480001" y="1056000"/>
            <a:ext cx="9600000" cy="4608000"/>
          </a:xfrm>
          <a:prstGeom prst="rect">
            <a:avLst/>
          </a:prstGeom>
          <a:noFill/>
          <a:ln>
            <a:noFill/>
          </a:ln>
        </p:spPr>
        <p:txBody>
          <a:bodyPr anchorCtr="0" anchor="t" bIns="62400" lIns="0" spcFirstLastPara="1" rIns="120000" wrap="square" tIns="0">
            <a:noAutofit/>
          </a:bodyPr>
          <a:lstStyle>
            <a:lvl1pPr lvl="0" marR="0" rtl="0" algn="l">
              <a:lnSpc>
                <a:spcPct val="125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9pPr>
          </a:lstStyle>
          <a:p/>
        </p:txBody>
      </p:sp>
      <p:pic>
        <p:nvPicPr>
          <p:cNvPr id="97" name="Google Shape;97;g23aa45f402e_0_418"/>
          <p:cNvPicPr preferRelativeResize="0"/>
          <p:nvPr/>
        </p:nvPicPr>
        <p:blipFill rotWithShape="1">
          <a:blip r:embed="rId2">
            <a:alphaModFix/>
          </a:blip>
          <a:srcRect b="0" l="0" r="0" t="0"/>
          <a:stretch/>
        </p:blipFill>
        <p:spPr>
          <a:xfrm>
            <a:off x="11313440" y="6051173"/>
            <a:ext cx="398556" cy="49819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Slide 3" showMasterSp="0">
  <p:cSld name="Statement Slide 3">
    <p:bg>
      <p:bgPr>
        <a:solidFill>
          <a:schemeClr val="accent1"/>
        </a:solidFill>
      </p:bgPr>
    </p:bg>
    <p:spTree>
      <p:nvGrpSpPr>
        <p:cNvPr id="98" name="Shape 98"/>
        <p:cNvGrpSpPr/>
        <p:nvPr/>
      </p:nvGrpSpPr>
      <p:grpSpPr>
        <a:xfrm>
          <a:off x="0" y="0"/>
          <a:ext cx="0" cy="0"/>
          <a:chOff x="0" y="0"/>
          <a:chExt cx="0" cy="0"/>
        </a:xfrm>
      </p:grpSpPr>
      <p:sp>
        <p:nvSpPr>
          <p:cNvPr id="99" name="Google Shape;99;g23aa45f402e_0_423"/>
          <p:cNvSpPr txBox="1"/>
          <p:nvPr/>
        </p:nvSpPr>
        <p:spPr>
          <a:xfrm>
            <a:off x="480000" y="6334749"/>
            <a:ext cx="3423300" cy="292500"/>
          </a:xfrm>
          <a:prstGeom prst="rect">
            <a:avLst/>
          </a:prstGeom>
          <a:noFill/>
          <a:ln>
            <a:noFill/>
          </a:ln>
        </p:spPr>
        <p:txBody>
          <a:bodyPr anchorCtr="0" anchor="t" bIns="60925" lIns="0" spcFirstLastPara="1" rIns="0" wrap="square" tIns="60925">
            <a:spAutoFit/>
          </a:bodyPr>
          <a:lstStyle/>
          <a:p>
            <a:pPr indent="0" lvl="0" marL="0" marR="0" rtl="0" algn="l">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chemeClr val="accent5"/>
                </a:solidFill>
                <a:latin typeface="Arial"/>
                <a:ea typeface="Arial"/>
                <a:cs typeface="Arial"/>
                <a:sym typeface="Arial"/>
              </a:rPr>
              <a:t>‹#›</a:t>
            </a:fld>
            <a:r>
              <a:rPr b="0" i="0" lang="en-US" sz="1100" u="none" cap="none" strike="noStrike">
                <a:solidFill>
                  <a:schemeClr val="accent5"/>
                </a:solidFill>
                <a:latin typeface="Arial"/>
                <a:ea typeface="Arial"/>
                <a:cs typeface="Arial"/>
                <a:sym typeface="Arial"/>
              </a:rPr>
              <a:t>    Canadian Centre for Caregiving Excellence</a:t>
            </a:r>
            <a:endParaRPr b="0" i="0" sz="1900" u="none" cap="none" strike="noStrike">
              <a:solidFill>
                <a:srgbClr val="000000"/>
              </a:solidFill>
              <a:latin typeface="Arial"/>
              <a:ea typeface="Arial"/>
              <a:cs typeface="Arial"/>
              <a:sym typeface="Arial"/>
            </a:endParaRPr>
          </a:p>
        </p:txBody>
      </p:sp>
      <p:sp>
        <p:nvSpPr>
          <p:cNvPr id="100" name="Google Shape;100;g23aa45f402e_0_423"/>
          <p:cNvSpPr txBox="1"/>
          <p:nvPr>
            <p:ph idx="1" type="body"/>
          </p:nvPr>
        </p:nvSpPr>
        <p:spPr>
          <a:xfrm>
            <a:off x="480000" y="480000"/>
            <a:ext cx="9600000" cy="2871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800"/>
              </a:spcBef>
              <a:spcAft>
                <a:spcPts val="0"/>
              </a:spcAft>
              <a:buClr>
                <a:schemeClr val="accent1"/>
              </a:buClr>
              <a:buSzPts val="1700"/>
              <a:buFont typeface="Arial"/>
              <a:buNone/>
              <a:defRPr b="0" i="0" sz="1900" u="none" cap="none" strike="noStrike">
                <a:solidFill>
                  <a:schemeClr val="dk1"/>
                </a:solidFill>
                <a:latin typeface="Arial"/>
                <a:ea typeface="Arial"/>
                <a:cs typeface="Arial"/>
                <a:sym typeface="Arial"/>
              </a:defRPr>
            </a:lvl1pPr>
            <a:lvl2pPr indent="-336550" lvl="1" marL="914400" marR="0" rtl="0" algn="l">
              <a:lnSpc>
                <a:spcPct val="90000"/>
              </a:lnSpc>
              <a:spcBef>
                <a:spcPts val="400"/>
              </a:spcBef>
              <a:spcAft>
                <a:spcPts val="0"/>
              </a:spcAft>
              <a:buClr>
                <a:schemeClr val="accent5"/>
              </a:buClr>
              <a:buSzPts val="1700"/>
              <a:buFont typeface="Arial"/>
              <a:buChar char="•"/>
              <a:defRPr b="0" i="0" sz="1900" u="none" cap="none" strike="noStrike">
                <a:solidFill>
                  <a:schemeClr val="accent5"/>
                </a:solidFill>
                <a:latin typeface="Arial"/>
                <a:ea typeface="Arial"/>
                <a:cs typeface="Arial"/>
                <a:sym typeface="Arial"/>
              </a:defRPr>
            </a:lvl2pPr>
            <a:lvl3pPr indent="-317500" lvl="2" marL="13716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3pPr>
            <a:lvl4pPr indent="-317500" lvl="3" marL="18288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4pPr>
            <a:lvl5pPr indent="-317500" lvl="4" marL="22860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01" name="Google Shape;101;g23aa45f402e_0_423"/>
          <p:cNvSpPr txBox="1"/>
          <p:nvPr>
            <p:ph type="ctrTitle"/>
          </p:nvPr>
        </p:nvSpPr>
        <p:spPr>
          <a:xfrm>
            <a:off x="480001" y="1056000"/>
            <a:ext cx="9600000" cy="4608000"/>
          </a:xfrm>
          <a:prstGeom prst="rect">
            <a:avLst/>
          </a:prstGeom>
          <a:noFill/>
          <a:ln>
            <a:noFill/>
          </a:ln>
        </p:spPr>
        <p:txBody>
          <a:bodyPr anchorCtr="0" anchor="t" bIns="62400" lIns="0" spcFirstLastPara="1" rIns="120000" wrap="square" tIns="0">
            <a:noAutofit/>
          </a:bodyPr>
          <a:lstStyle>
            <a:lvl1pPr lvl="0" marR="0" rtl="0" algn="l">
              <a:lnSpc>
                <a:spcPct val="125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9pPr>
          </a:lstStyle>
          <a:p/>
        </p:txBody>
      </p:sp>
      <p:pic>
        <p:nvPicPr>
          <p:cNvPr id="102" name="Google Shape;102;g23aa45f402e_0_423"/>
          <p:cNvPicPr preferRelativeResize="0"/>
          <p:nvPr/>
        </p:nvPicPr>
        <p:blipFill rotWithShape="1">
          <a:blip r:embed="rId2">
            <a:alphaModFix/>
          </a:blip>
          <a:srcRect b="0" l="0" r="0" t="0"/>
          <a:stretch/>
        </p:blipFill>
        <p:spPr>
          <a:xfrm>
            <a:off x="11313440" y="6051173"/>
            <a:ext cx="398556" cy="49819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showMasterSp="0">
  <p:cSld name="Table of Contents">
    <p:bg>
      <p:bgPr>
        <a:solidFill>
          <a:schemeClr val="lt1"/>
        </a:solidFill>
      </p:bgPr>
    </p:bg>
    <p:spTree>
      <p:nvGrpSpPr>
        <p:cNvPr id="103" name="Shape 103"/>
        <p:cNvGrpSpPr/>
        <p:nvPr/>
      </p:nvGrpSpPr>
      <p:grpSpPr>
        <a:xfrm>
          <a:off x="0" y="0"/>
          <a:ext cx="0" cy="0"/>
          <a:chOff x="0" y="0"/>
          <a:chExt cx="0" cy="0"/>
        </a:xfrm>
      </p:grpSpPr>
      <p:sp>
        <p:nvSpPr>
          <p:cNvPr id="104" name="Google Shape;104;g23aa45f402e_0_428"/>
          <p:cNvSpPr txBox="1"/>
          <p:nvPr>
            <p:ph idx="1" type="body"/>
          </p:nvPr>
        </p:nvSpPr>
        <p:spPr>
          <a:xfrm>
            <a:off x="480000" y="480000"/>
            <a:ext cx="9600000" cy="2871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800"/>
              </a:spcBef>
              <a:spcAft>
                <a:spcPts val="0"/>
              </a:spcAft>
              <a:buClr>
                <a:schemeClr val="accent1"/>
              </a:buClr>
              <a:buSzPts val="1700"/>
              <a:buFont typeface="Arial"/>
              <a:buNone/>
              <a:defRPr b="0" i="0" sz="1900" u="none" cap="none" strike="noStrike">
                <a:solidFill>
                  <a:schemeClr val="dk1"/>
                </a:solidFill>
                <a:latin typeface="Arial"/>
                <a:ea typeface="Arial"/>
                <a:cs typeface="Arial"/>
                <a:sym typeface="Arial"/>
              </a:defRPr>
            </a:lvl1pPr>
            <a:lvl2pPr indent="-336550" lvl="1" marL="914400" marR="0" rtl="0" algn="l">
              <a:lnSpc>
                <a:spcPct val="90000"/>
              </a:lnSpc>
              <a:spcBef>
                <a:spcPts val="400"/>
              </a:spcBef>
              <a:spcAft>
                <a:spcPts val="0"/>
              </a:spcAft>
              <a:buClr>
                <a:schemeClr val="accent5"/>
              </a:buClr>
              <a:buSzPts val="1700"/>
              <a:buFont typeface="Arial"/>
              <a:buChar char="•"/>
              <a:defRPr b="0" i="0" sz="1900" u="none" cap="none" strike="noStrike">
                <a:solidFill>
                  <a:schemeClr val="accent5"/>
                </a:solidFill>
                <a:latin typeface="Arial"/>
                <a:ea typeface="Arial"/>
                <a:cs typeface="Arial"/>
                <a:sym typeface="Arial"/>
              </a:defRPr>
            </a:lvl2pPr>
            <a:lvl3pPr indent="-317500" lvl="2" marL="13716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3pPr>
            <a:lvl4pPr indent="-317500" lvl="3" marL="18288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4pPr>
            <a:lvl5pPr indent="-317500" lvl="4" marL="22860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05" name="Google Shape;105;g23aa45f402e_0_428"/>
          <p:cNvSpPr txBox="1"/>
          <p:nvPr>
            <p:ph idx="2" type="body"/>
          </p:nvPr>
        </p:nvSpPr>
        <p:spPr>
          <a:xfrm>
            <a:off x="480000" y="1056217"/>
            <a:ext cx="9600000" cy="4608000"/>
          </a:xfrm>
          <a:prstGeom prst="rect">
            <a:avLst/>
          </a:prstGeom>
          <a:noFill/>
          <a:ln>
            <a:noFill/>
          </a:ln>
        </p:spPr>
        <p:txBody>
          <a:bodyPr anchorCtr="0" anchor="t" bIns="60925" lIns="121900" spcFirstLastPara="1" rIns="121900" wrap="square" tIns="60925">
            <a:noAutofit/>
          </a:bodyPr>
          <a:lstStyle>
            <a:lvl1pPr indent="-412750" lvl="0" marL="457200" marR="0" rtl="0" algn="l">
              <a:lnSpc>
                <a:spcPct val="125000"/>
              </a:lnSpc>
              <a:spcBef>
                <a:spcPts val="0"/>
              </a:spcBef>
              <a:spcAft>
                <a:spcPts val="0"/>
              </a:spcAft>
              <a:buClr>
                <a:schemeClr val="accent5"/>
              </a:buClr>
              <a:buSzPts val="2900"/>
              <a:buFont typeface="Arial"/>
              <a:buChar char="•"/>
              <a:defRPr b="0" i="0" sz="3200" u="none" cap="none" strike="noStrike">
                <a:solidFill>
                  <a:schemeClr val="dk1"/>
                </a:solidFill>
                <a:latin typeface="Arial"/>
                <a:ea typeface="Arial"/>
                <a:cs typeface="Arial"/>
                <a:sym typeface="Arial"/>
              </a:defRPr>
            </a:lvl1pPr>
            <a:lvl2pPr indent="-336550" lvl="1" marL="914400" marR="0" rtl="0" algn="l">
              <a:lnSpc>
                <a:spcPct val="90000"/>
              </a:lnSpc>
              <a:spcBef>
                <a:spcPts val="800"/>
              </a:spcBef>
              <a:spcAft>
                <a:spcPts val="0"/>
              </a:spcAft>
              <a:buClr>
                <a:schemeClr val="accent5"/>
              </a:buClr>
              <a:buSzPts val="1700"/>
              <a:buFont typeface="Arial"/>
              <a:buChar char="•"/>
              <a:defRPr b="0" i="0" sz="1900" u="none" cap="none" strike="noStrike">
                <a:solidFill>
                  <a:schemeClr val="accent5"/>
                </a:solidFill>
                <a:latin typeface="Arial"/>
                <a:ea typeface="Arial"/>
                <a:cs typeface="Arial"/>
                <a:sym typeface="Arial"/>
              </a:defRPr>
            </a:lvl2pPr>
            <a:lvl3pPr indent="-317500" lvl="2" marL="13716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3pPr>
            <a:lvl4pPr indent="-317500" lvl="3" marL="18288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4pPr>
            <a:lvl5pPr indent="-317500" lvl="4" marL="22860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06" name="Google Shape;106;g23aa45f402e_0_428"/>
          <p:cNvSpPr txBox="1"/>
          <p:nvPr/>
        </p:nvSpPr>
        <p:spPr>
          <a:xfrm>
            <a:off x="480000" y="6334749"/>
            <a:ext cx="3423300" cy="292500"/>
          </a:xfrm>
          <a:prstGeom prst="rect">
            <a:avLst/>
          </a:prstGeom>
          <a:noFill/>
          <a:ln>
            <a:noFill/>
          </a:ln>
        </p:spPr>
        <p:txBody>
          <a:bodyPr anchorCtr="0" anchor="t" bIns="60925" lIns="0" spcFirstLastPara="1" rIns="0" wrap="square" tIns="60925">
            <a:spAutoFit/>
          </a:bodyPr>
          <a:lstStyle/>
          <a:p>
            <a:pPr indent="0" lvl="0" marL="0" marR="0" rtl="0" algn="l">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chemeClr val="accent5"/>
                </a:solidFill>
                <a:latin typeface="Arial"/>
                <a:ea typeface="Arial"/>
                <a:cs typeface="Arial"/>
                <a:sym typeface="Arial"/>
              </a:rPr>
              <a:t>‹#›</a:t>
            </a:fld>
            <a:r>
              <a:rPr b="0" i="0" lang="en-US" sz="1100" u="none" cap="none" strike="noStrike">
                <a:solidFill>
                  <a:schemeClr val="accent5"/>
                </a:solidFill>
                <a:latin typeface="Arial"/>
                <a:ea typeface="Arial"/>
                <a:cs typeface="Arial"/>
                <a:sym typeface="Arial"/>
              </a:rPr>
              <a:t>    Canadian Centre for Caregiving Excellence</a:t>
            </a:r>
            <a:endParaRPr b="0" i="0" sz="1900" u="none" cap="none" strike="noStrike">
              <a:solidFill>
                <a:srgbClr val="000000"/>
              </a:solidFill>
              <a:latin typeface="Arial"/>
              <a:ea typeface="Arial"/>
              <a:cs typeface="Arial"/>
              <a:sym typeface="Arial"/>
            </a:endParaRPr>
          </a:p>
        </p:txBody>
      </p:sp>
      <p:pic>
        <p:nvPicPr>
          <p:cNvPr id="107" name="Google Shape;107;g23aa45f402e_0_428"/>
          <p:cNvPicPr preferRelativeResize="0"/>
          <p:nvPr/>
        </p:nvPicPr>
        <p:blipFill rotWithShape="1">
          <a:blip r:embed="rId2">
            <a:alphaModFix/>
          </a:blip>
          <a:srcRect b="0" l="0" r="0" t="0"/>
          <a:stretch/>
        </p:blipFill>
        <p:spPr>
          <a:xfrm>
            <a:off x="11315629" y="6051175"/>
            <a:ext cx="396371" cy="49546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Frame Image 4">
  <p:cSld name="Title, Content, Frame Image 4">
    <p:bg>
      <p:bgPr>
        <a:solidFill>
          <a:schemeClr val="accent6"/>
        </a:solidFill>
      </p:bgPr>
    </p:bg>
    <p:spTree>
      <p:nvGrpSpPr>
        <p:cNvPr id="108" name="Shape 108"/>
        <p:cNvGrpSpPr/>
        <p:nvPr/>
      </p:nvGrpSpPr>
      <p:grpSpPr>
        <a:xfrm>
          <a:off x="0" y="0"/>
          <a:ext cx="0" cy="0"/>
          <a:chOff x="0" y="0"/>
          <a:chExt cx="0" cy="0"/>
        </a:xfrm>
      </p:grpSpPr>
      <p:sp>
        <p:nvSpPr>
          <p:cNvPr id="109" name="Google Shape;109;g23aa45f402e_0_433"/>
          <p:cNvSpPr txBox="1"/>
          <p:nvPr/>
        </p:nvSpPr>
        <p:spPr>
          <a:xfrm>
            <a:off x="2018995" y="682752"/>
            <a:ext cx="0" cy="0"/>
          </a:xfrm>
          <a:prstGeom prst="rect">
            <a:avLst/>
          </a:prstGeom>
          <a:noFill/>
          <a:ln>
            <a:noFill/>
          </a:ln>
        </p:spPr>
        <p:txBody>
          <a:bodyPr anchorCtr="0" anchor="t" bIns="60925" lIns="121900" spcFirstLastPara="1" rIns="121900" wrap="square" tIns="60925">
            <a:normAutofit fontScale="25000" lnSpcReduction="20000"/>
          </a:bodyPr>
          <a:lstStyle/>
          <a:p>
            <a:pPr indent="0" lvl="0" marL="0" marR="0" rtl="0" algn="l">
              <a:lnSpc>
                <a:spcPct val="100000"/>
              </a:lnSpc>
              <a:spcBef>
                <a:spcPts val="0"/>
              </a:spcBef>
              <a:spcAft>
                <a:spcPts val="0"/>
              </a:spcAft>
              <a:buClr>
                <a:srgbClr val="000000"/>
              </a:buClr>
              <a:buSzPct val="100000"/>
              <a:buFont typeface="Arial"/>
              <a:buNone/>
            </a:pPr>
            <a:r>
              <a:t/>
            </a:r>
            <a:endParaRPr b="0" i="0" sz="2400" u="none" cap="none" strike="noStrike">
              <a:solidFill>
                <a:schemeClr val="dk1"/>
              </a:solidFill>
              <a:latin typeface="Arial"/>
              <a:ea typeface="Arial"/>
              <a:cs typeface="Arial"/>
              <a:sym typeface="Arial"/>
            </a:endParaRPr>
          </a:p>
        </p:txBody>
      </p:sp>
      <p:sp>
        <p:nvSpPr>
          <p:cNvPr id="110" name="Google Shape;110;g23aa45f402e_0_433"/>
          <p:cNvSpPr txBox="1"/>
          <p:nvPr/>
        </p:nvSpPr>
        <p:spPr>
          <a:xfrm>
            <a:off x="735980" y="6504879"/>
            <a:ext cx="0" cy="0"/>
          </a:xfrm>
          <a:prstGeom prst="rect">
            <a:avLst/>
          </a:prstGeom>
          <a:noFill/>
          <a:ln>
            <a:noFill/>
          </a:ln>
        </p:spPr>
        <p:txBody>
          <a:bodyPr anchorCtr="0" anchor="t" bIns="60925" lIns="121900" spcFirstLastPara="1" rIns="121900" wrap="square" tIns="60925">
            <a:normAutofit fontScale="25000" lnSpcReduction="20000"/>
          </a:bodyPr>
          <a:lstStyle/>
          <a:p>
            <a:pPr indent="0" lvl="0" marL="0" marR="0" rtl="0" algn="l">
              <a:lnSpc>
                <a:spcPct val="100000"/>
              </a:lnSpc>
              <a:spcBef>
                <a:spcPts val="0"/>
              </a:spcBef>
              <a:spcAft>
                <a:spcPts val="0"/>
              </a:spcAft>
              <a:buClr>
                <a:srgbClr val="000000"/>
              </a:buClr>
              <a:buSzPct val="100000"/>
              <a:buFont typeface="Arial"/>
              <a:buNone/>
            </a:pPr>
            <a:r>
              <a:t/>
            </a:r>
            <a:endParaRPr b="0" i="0" sz="2400" u="none" cap="none" strike="noStrike">
              <a:solidFill>
                <a:schemeClr val="dk1"/>
              </a:solidFill>
              <a:latin typeface="Arial"/>
              <a:ea typeface="Arial"/>
              <a:cs typeface="Arial"/>
              <a:sym typeface="Arial"/>
            </a:endParaRPr>
          </a:p>
        </p:txBody>
      </p:sp>
      <p:sp>
        <p:nvSpPr>
          <p:cNvPr id="111" name="Google Shape;111;g23aa45f402e_0_433"/>
          <p:cNvSpPr txBox="1"/>
          <p:nvPr/>
        </p:nvSpPr>
        <p:spPr>
          <a:xfrm>
            <a:off x="11384477" y="6064332"/>
            <a:ext cx="0" cy="0"/>
          </a:xfrm>
          <a:prstGeom prst="rect">
            <a:avLst/>
          </a:prstGeom>
          <a:noFill/>
          <a:ln>
            <a:noFill/>
          </a:ln>
        </p:spPr>
        <p:txBody>
          <a:bodyPr anchorCtr="0" anchor="t" bIns="60925" lIns="121900" spcFirstLastPara="1" rIns="121900" wrap="square" tIns="60925">
            <a:normAutofit fontScale="25000" lnSpcReduction="20000"/>
          </a:bodyPr>
          <a:lstStyle/>
          <a:p>
            <a:pPr indent="0" lvl="0" marL="0" marR="0" rtl="0" algn="l">
              <a:lnSpc>
                <a:spcPct val="100000"/>
              </a:lnSpc>
              <a:spcBef>
                <a:spcPts val="0"/>
              </a:spcBef>
              <a:spcAft>
                <a:spcPts val="0"/>
              </a:spcAft>
              <a:buClr>
                <a:srgbClr val="000000"/>
              </a:buClr>
              <a:buSzPct val="100000"/>
              <a:buFont typeface="Arial"/>
              <a:buNone/>
            </a:pPr>
            <a:r>
              <a:t/>
            </a:r>
            <a:endParaRPr b="0" i="0" sz="2400" u="none" cap="none" strike="noStrike">
              <a:solidFill>
                <a:schemeClr val="dk1"/>
              </a:solidFill>
              <a:latin typeface="Arial"/>
              <a:ea typeface="Arial"/>
              <a:cs typeface="Arial"/>
              <a:sym typeface="Arial"/>
            </a:endParaRPr>
          </a:p>
        </p:txBody>
      </p:sp>
      <p:pic>
        <p:nvPicPr>
          <p:cNvPr id="112" name="Google Shape;112;g23aa45f402e_0_433"/>
          <p:cNvPicPr preferRelativeResize="0"/>
          <p:nvPr/>
        </p:nvPicPr>
        <p:blipFill rotWithShape="1">
          <a:blip r:embed="rId2">
            <a:alphaModFix/>
          </a:blip>
          <a:srcRect b="0" l="0" r="0" t="0"/>
          <a:stretch/>
        </p:blipFill>
        <p:spPr>
          <a:xfrm>
            <a:off x="6078497" y="1507151"/>
            <a:ext cx="6232911" cy="3854564"/>
          </a:xfrm>
          <a:prstGeom prst="rect">
            <a:avLst/>
          </a:prstGeom>
          <a:noFill/>
          <a:ln>
            <a:noFill/>
          </a:ln>
        </p:spPr>
      </p:pic>
      <p:sp>
        <p:nvSpPr>
          <p:cNvPr id="113" name="Google Shape;113;g23aa45f402e_0_433"/>
          <p:cNvSpPr/>
          <p:nvPr>
            <p:ph idx="2" type="pic"/>
          </p:nvPr>
        </p:nvSpPr>
        <p:spPr>
          <a:xfrm>
            <a:off x="7241775" y="1507151"/>
            <a:ext cx="3906300" cy="3854400"/>
          </a:xfrm>
          <a:prstGeom prst="ellipse">
            <a:avLst/>
          </a:prstGeom>
          <a:noFill/>
          <a:ln>
            <a:noFill/>
          </a:ln>
        </p:spPr>
      </p:sp>
      <p:sp>
        <p:nvSpPr>
          <p:cNvPr id="114" name="Google Shape;114;g23aa45f402e_0_433"/>
          <p:cNvSpPr txBox="1"/>
          <p:nvPr/>
        </p:nvSpPr>
        <p:spPr>
          <a:xfrm>
            <a:off x="480000" y="6334749"/>
            <a:ext cx="3423300" cy="292500"/>
          </a:xfrm>
          <a:prstGeom prst="rect">
            <a:avLst/>
          </a:prstGeom>
          <a:noFill/>
          <a:ln>
            <a:noFill/>
          </a:ln>
        </p:spPr>
        <p:txBody>
          <a:bodyPr anchorCtr="0" anchor="t" bIns="60925" lIns="0" spcFirstLastPara="1" rIns="0" wrap="square" tIns="60925">
            <a:spAutoFit/>
          </a:bodyPr>
          <a:lstStyle/>
          <a:p>
            <a:pPr indent="0" lvl="0" marL="0" marR="0" rtl="0" algn="l">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chemeClr val="accent5"/>
                </a:solidFill>
                <a:latin typeface="Arial"/>
                <a:ea typeface="Arial"/>
                <a:cs typeface="Arial"/>
                <a:sym typeface="Arial"/>
              </a:rPr>
              <a:t>‹#›</a:t>
            </a:fld>
            <a:r>
              <a:rPr b="0" i="0" lang="en-US" sz="1100" u="none" cap="none" strike="noStrike">
                <a:solidFill>
                  <a:schemeClr val="accent5"/>
                </a:solidFill>
                <a:latin typeface="Arial"/>
                <a:ea typeface="Arial"/>
                <a:cs typeface="Arial"/>
                <a:sym typeface="Arial"/>
              </a:rPr>
              <a:t>    Canadian Centre for Caregiving Excellence</a:t>
            </a:r>
            <a:endParaRPr b="0" i="0" sz="1900" u="none" cap="none" strike="noStrike">
              <a:solidFill>
                <a:srgbClr val="000000"/>
              </a:solidFill>
              <a:latin typeface="Arial"/>
              <a:ea typeface="Arial"/>
              <a:cs typeface="Arial"/>
              <a:sym typeface="Arial"/>
            </a:endParaRPr>
          </a:p>
        </p:txBody>
      </p:sp>
      <p:pic>
        <p:nvPicPr>
          <p:cNvPr id="115" name="Google Shape;115;g23aa45f402e_0_433"/>
          <p:cNvPicPr preferRelativeResize="0"/>
          <p:nvPr/>
        </p:nvPicPr>
        <p:blipFill rotWithShape="1">
          <a:blip r:embed="rId3">
            <a:alphaModFix/>
          </a:blip>
          <a:srcRect b="0" l="0" r="0" t="0"/>
          <a:stretch/>
        </p:blipFill>
        <p:spPr>
          <a:xfrm>
            <a:off x="11315629" y="6051175"/>
            <a:ext cx="396371" cy="495464"/>
          </a:xfrm>
          <a:prstGeom prst="rect">
            <a:avLst/>
          </a:prstGeom>
          <a:noFill/>
          <a:ln>
            <a:noFill/>
          </a:ln>
        </p:spPr>
      </p:pic>
      <p:sp>
        <p:nvSpPr>
          <p:cNvPr id="116" name="Google Shape;116;g23aa45f402e_0_433"/>
          <p:cNvSpPr txBox="1"/>
          <p:nvPr>
            <p:ph type="title"/>
          </p:nvPr>
        </p:nvSpPr>
        <p:spPr>
          <a:xfrm>
            <a:off x="479999" y="480000"/>
            <a:ext cx="5280000" cy="578700"/>
          </a:xfrm>
          <a:prstGeom prst="rect">
            <a:avLst/>
          </a:prstGeom>
          <a:noFill/>
          <a:ln>
            <a:noFill/>
          </a:ln>
        </p:spPr>
        <p:txBody>
          <a:bodyPr anchorCtr="0" anchor="t" bIns="0" lIns="0" spcFirstLastPara="1" rIns="0" wrap="square" tIns="60925">
            <a:spAutoFit/>
          </a:bodyPr>
          <a:lstStyle>
            <a:lvl1pPr lvl="0" marR="0" rtl="0" algn="l">
              <a:lnSpc>
                <a:spcPct val="90000"/>
              </a:lnSpc>
              <a:spcBef>
                <a:spcPts val="0"/>
              </a:spcBef>
              <a:spcAft>
                <a:spcPts val="0"/>
              </a:spcAft>
              <a:buClr>
                <a:schemeClr val="accent5"/>
              </a:buClr>
              <a:buSzPts val="3700"/>
              <a:buFont typeface="Arial"/>
              <a:buNone/>
              <a:defRPr b="0" i="0" sz="3700" u="none" cap="none" strike="noStrike">
                <a:solidFill>
                  <a:schemeClr val="accent5"/>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9pPr>
          </a:lstStyle>
          <a:p/>
        </p:txBody>
      </p:sp>
      <p:sp>
        <p:nvSpPr>
          <p:cNvPr id="117" name="Google Shape;117;g23aa45f402e_0_433"/>
          <p:cNvSpPr txBox="1"/>
          <p:nvPr>
            <p:ph idx="1" type="body"/>
          </p:nvPr>
        </p:nvSpPr>
        <p:spPr>
          <a:xfrm>
            <a:off x="479999" y="1344000"/>
            <a:ext cx="5280000" cy="4512000"/>
          </a:xfrm>
          <a:prstGeom prst="rect">
            <a:avLst/>
          </a:prstGeom>
          <a:noFill/>
          <a:ln>
            <a:noFill/>
          </a:ln>
        </p:spPr>
        <p:txBody>
          <a:bodyPr anchorCtr="0" anchor="t" bIns="0" lIns="0" spcFirstLastPara="1" rIns="0" wrap="square" tIns="0">
            <a:noAutofit/>
          </a:bodyPr>
          <a:lstStyle>
            <a:lvl1pPr indent="-336550" lvl="0" marL="457200" marR="0" rtl="0" algn="l">
              <a:lnSpc>
                <a:spcPct val="110000"/>
              </a:lnSpc>
              <a:spcBef>
                <a:spcPts val="800"/>
              </a:spcBef>
              <a:spcAft>
                <a:spcPts val="0"/>
              </a:spcAft>
              <a:buClr>
                <a:schemeClr val="accent5"/>
              </a:buClr>
              <a:buSzPts val="1700"/>
              <a:buFont typeface="Arial"/>
              <a:buChar char="•"/>
              <a:defRPr b="0" i="0" sz="1900" u="none" cap="none" strike="noStrike">
                <a:solidFill>
                  <a:schemeClr val="accent5"/>
                </a:solidFill>
                <a:latin typeface="Arial"/>
                <a:ea typeface="Arial"/>
                <a:cs typeface="Arial"/>
                <a:sym typeface="Arial"/>
              </a:defRPr>
            </a:lvl1pPr>
            <a:lvl2pPr indent="-336550" lvl="1" marL="914400" marR="0" rtl="0" algn="l">
              <a:lnSpc>
                <a:spcPct val="110000"/>
              </a:lnSpc>
              <a:spcBef>
                <a:spcPts val="500"/>
              </a:spcBef>
              <a:spcAft>
                <a:spcPts val="0"/>
              </a:spcAft>
              <a:buClr>
                <a:schemeClr val="accent5"/>
              </a:buClr>
              <a:buSzPts val="1700"/>
              <a:buFont typeface="Arial"/>
              <a:buChar char="•"/>
              <a:defRPr b="0" i="0" sz="1900" u="none" cap="none" strike="noStrike">
                <a:solidFill>
                  <a:schemeClr val="accent5"/>
                </a:solidFill>
                <a:latin typeface="Arial"/>
                <a:ea typeface="Arial"/>
                <a:cs typeface="Arial"/>
                <a:sym typeface="Arial"/>
              </a:defRPr>
            </a:lvl2pPr>
            <a:lvl3pPr indent="-317500" lvl="2" marL="1371600" marR="0" rtl="0" algn="l">
              <a:lnSpc>
                <a:spcPct val="11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3pPr>
            <a:lvl4pPr indent="-317500" lvl="3" marL="1828800" marR="0" rtl="0" algn="l">
              <a:lnSpc>
                <a:spcPct val="11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4pPr>
            <a:lvl5pPr indent="-317500" lvl="4" marL="2286000" marR="0" rtl="0" algn="l">
              <a:lnSpc>
                <a:spcPct val="11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Frame Image 2">
  <p:cSld name="Title, Content, Frame Image 2">
    <p:bg>
      <p:bgPr>
        <a:solidFill>
          <a:schemeClr val="accent6"/>
        </a:solidFill>
      </p:bgPr>
    </p:bg>
    <p:spTree>
      <p:nvGrpSpPr>
        <p:cNvPr id="118" name="Shape 118"/>
        <p:cNvGrpSpPr/>
        <p:nvPr/>
      </p:nvGrpSpPr>
      <p:grpSpPr>
        <a:xfrm>
          <a:off x="0" y="0"/>
          <a:ext cx="0" cy="0"/>
          <a:chOff x="0" y="0"/>
          <a:chExt cx="0" cy="0"/>
        </a:xfrm>
      </p:grpSpPr>
      <p:sp>
        <p:nvSpPr>
          <p:cNvPr id="119" name="Google Shape;119;g23aa45f402e_0_443"/>
          <p:cNvSpPr txBox="1"/>
          <p:nvPr/>
        </p:nvSpPr>
        <p:spPr>
          <a:xfrm>
            <a:off x="2018995" y="682752"/>
            <a:ext cx="0" cy="0"/>
          </a:xfrm>
          <a:prstGeom prst="rect">
            <a:avLst/>
          </a:prstGeom>
          <a:noFill/>
          <a:ln>
            <a:noFill/>
          </a:ln>
        </p:spPr>
        <p:txBody>
          <a:bodyPr anchorCtr="0" anchor="t" bIns="60925" lIns="121900" spcFirstLastPara="1" rIns="121900" wrap="square" tIns="60925">
            <a:normAutofit fontScale="25000" lnSpcReduction="20000"/>
          </a:bodyPr>
          <a:lstStyle/>
          <a:p>
            <a:pPr indent="0" lvl="0" marL="0" marR="0" rtl="0" algn="l">
              <a:lnSpc>
                <a:spcPct val="100000"/>
              </a:lnSpc>
              <a:spcBef>
                <a:spcPts val="0"/>
              </a:spcBef>
              <a:spcAft>
                <a:spcPts val="0"/>
              </a:spcAft>
              <a:buClr>
                <a:srgbClr val="000000"/>
              </a:buClr>
              <a:buSzPct val="100000"/>
              <a:buFont typeface="Arial"/>
              <a:buNone/>
            </a:pPr>
            <a:r>
              <a:t/>
            </a:r>
            <a:endParaRPr b="0" i="0" sz="2400" u="none" cap="none" strike="noStrike">
              <a:solidFill>
                <a:schemeClr val="dk1"/>
              </a:solidFill>
              <a:latin typeface="Arial"/>
              <a:ea typeface="Arial"/>
              <a:cs typeface="Arial"/>
              <a:sym typeface="Arial"/>
            </a:endParaRPr>
          </a:p>
        </p:txBody>
      </p:sp>
      <p:sp>
        <p:nvSpPr>
          <p:cNvPr id="120" name="Google Shape;120;g23aa45f402e_0_443"/>
          <p:cNvSpPr txBox="1"/>
          <p:nvPr/>
        </p:nvSpPr>
        <p:spPr>
          <a:xfrm>
            <a:off x="735980" y="6504879"/>
            <a:ext cx="0" cy="0"/>
          </a:xfrm>
          <a:prstGeom prst="rect">
            <a:avLst/>
          </a:prstGeom>
          <a:noFill/>
          <a:ln>
            <a:noFill/>
          </a:ln>
        </p:spPr>
        <p:txBody>
          <a:bodyPr anchorCtr="0" anchor="t" bIns="60925" lIns="121900" spcFirstLastPara="1" rIns="121900" wrap="square" tIns="60925">
            <a:normAutofit fontScale="25000" lnSpcReduction="20000"/>
          </a:bodyPr>
          <a:lstStyle/>
          <a:p>
            <a:pPr indent="0" lvl="0" marL="0" marR="0" rtl="0" algn="l">
              <a:lnSpc>
                <a:spcPct val="100000"/>
              </a:lnSpc>
              <a:spcBef>
                <a:spcPts val="0"/>
              </a:spcBef>
              <a:spcAft>
                <a:spcPts val="0"/>
              </a:spcAft>
              <a:buClr>
                <a:srgbClr val="000000"/>
              </a:buClr>
              <a:buSzPct val="100000"/>
              <a:buFont typeface="Arial"/>
              <a:buNone/>
            </a:pPr>
            <a:r>
              <a:t/>
            </a:r>
            <a:endParaRPr b="0" i="0" sz="2400" u="none" cap="none" strike="noStrike">
              <a:solidFill>
                <a:schemeClr val="dk1"/>
              </a:solidFill>
              <a:latin typeface="Arial"/>
              <a:ea typeface="Arial"/>
              <a:cs typeface="Arial"/>
              <a:sym typeface="Arial"/>
            </a:endParaRPr>
          </a:p>
        </p:txBody>
      </p:sp>
      <p:sp>
        <p:nvSpPr>
          <p:cNvPr id="121" name="Google Shape;121;g23aa45f402e_0_443"/>
          <p:cNvSpPr txBox="1"/>
          <p:nvPr/>
        </p:nvSpPr>
        <p:spPr>
          <a:xfrm>
            <a:off x="11384477" y="6064332"/>
            <a:ext cx="0" cy="0"/>
          </a:xfrm>
          <a:prstGeom prst="rect">
            <a:avLst/>
          </a:prstGeom>
          <a:noFill/>
          <a:ln>
            <a:noFill/>
          </a:ln>
        </p:spPr>
        <p:txBody>
          <a:bodyPr anchorCtr="0" anchor="t" bIns="60925" lIns="121900" spcFirstLastPara="1" rIns="121900" wrap="square" tIns="60925">
            <a:normAutofit fontScale="25000" lnSpcReduction="20000"/>
          </a:bodyPr>
          <a:lstStyle/>
          <a:p>
            <a:pPr indent="0" lvl="0" marL="0" marR="0" rtl="0" algn="l">
              <a:lnSpc>
                <a:spcPct val="100000"/>
              </a:lnSpc>
              <a:spcBef>
                <a:spcPts val="0"/>
              </a:spcBef>
              <a:spcAft>
                <a:spcPts val="0"/>
              </a:spcAft>
              <a:buClr>
                <a:srgbClr val="000000"/>
              </a:buClr>
              <a:buSzPct val="100000"/>
              <a:buFont typeface="Arial"/>
              <a:buNone/>
            </a:pPr>
            <a:r>
              <a:t/>
            </a:r>
            <a:endParaRPr b="0" i="0" sz="2400" u="none" cap="none" strike="noStrike">
              <a:solidFill>
                <a:schemeClr val="dk1"/>
              </a:solidFill>
              <a:latin typeface="Arial"/>
              <a:ea typeface="Arial"/>
              <a:cs typeface="Arial"/>
              <a:sym typeface="Arial"/>
            </a:endParaRPr>
          </a:p>
        </p:txBody>
      </p:sp>
      <p:pic>
        <p:nvPicPr>
          <p:cNvPr descr="Circle&#10;&#10;Description automatically generated" id="122" name="Google Shape;122;g23aa45f402e_0_443"/>
          <p:cNvPicPr preferRelativeResize="0"/>
          <p:nvPr/>
        </p:nvPicPr>
        <p:blipFill rotWithShape="1">
          <a:blip r:embed="rId2">
            <a:alphaModFix/>
          </a:blip>
          <a:srcRect b="0" l="0" r="0" t="0"/>
          <a:stretch/>
        </p:blipFill>
        <p:spPr>
          <a:xfrm>
            <a:off x="6096000" y="1504860"/>
            <a:ext cx="6232911" cy="3854564"/>
          </a:xfrm>
          <a:prstGeom prst="rect">
            <a:avLst/>
          </a:prstGeom>
          <a:noFill/>
          <a:ln>
            <a:noFill/>
          </a:ln>
        </p:spPr>
      </p:pic>
      <p:sp>
        <p:nvSpPr>
          <p:cNvPr id="123" name="Google Shape;123;g23aa45f402e_0_443"/>
          <p:cNvSpPr/>
          <p:nvPr>
            <p:ph idx="2" type="pic"/>
          </p:nvPr>
        </p:nvSpPr>
        <p:spPr>
          <a:xfrm>
            <a:off x="7230956" y="1498576"/>
            <a:ext cx="3944100" cy="3883200"/>
          </a:xfrm>
          <a:prstGeom prst="ellipse">
            <a:avLst/>
          </a:prstGeom>
          <a:noFill/>
          <a:ln>
            <a:noFill/>
          </a:ln>
        </p:spPr>
      </p:sp>
      <p:sp>
        <p:nvSpPr>
          <p:cNvPr id="124" name="Google Shape;124;g23aa45f402e_0_443"/>
          <p:cNvSpPr txBox="1"/>
          <p:nvPr/>
        </p:nvSpPr>
        <p:spPr>
          <a:xfrm>
            <a:off x="480000" y="6334749"/>
            <a:ext cx="3423300" cy="292500"/>
          </a:xfrm>
          <a:prstGeom prst="rect">
            <a:avLst/>
          </a:prstGeom>
          <a:noFill/>
          <a:ln>
            <a:noFill/>
          </a:ln>
        </p:spPr>
        <p:txBody>
          <a:bodyPr anchorCtr="0" anchor="t" bIns="60925" lIns="0" spcFirstLastPara="1" rIns="0" wrap="square" tIns="60925">
            <a:spAutoFit/>
          </a:bodyPr>
          <a:lstStyle/>
          <a:p>
            <a:pPr indent="0" lvl="0" marL="0" marR="0" rtl="0" algn="l">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chemeClr val="accent5"/>
                </a:solidFill>
                <a:latin typeface="Arial"/>
                <a:ea typeface="Arial"/>
                <a:cs typeface="Arial"/>
                <a:sym typeface="Arial"/>
              </a:rPr>
              <a:t>‹#›</a:t>
            </a:fld>
            <a:r>
              <a:rPr b="0" i="0" lang="en-US" sz="1100" u="none" cap="none" strike="noStrike">
                <a:solidFill>
                  <a:schemeClr val="accent5"/>
                </a:solidFill>
                <a:latin typeface="Arial"/>
                <a:ea typeface="Arial"/>
                <a:cs typeface="Arial"/>
                <a:sym typeface="Arial"/>
              </a:rPr>
              <a:t>    Canadian Centre for Caregiving Excellence</a:t>
            </a:r>
            <a:endParaRPr b="0" i="0" sz="1900" u="none" cap="none" strike="noStrike">
              <a:solidFill>
                <a:srgbClr val="000000"/>
              </a:solidFill>
              <a:latin typeface="Arial"/>
              <a:ea typeface="Arial"/>
              <a:cs typeface="Arial"/>
              <a:sym typeface="Arial"/>
            </a:endParaRPr>
          </a:p>
        </p:txBody>
      </p:sp>
      <p:pic>
        <p:nvPicPr>
          <p:cNvPr id="125" name="Google Shape;125;g23aa45f402e_0_443"/>
          <p:cNvPicPr preferRelativeResize="0"/>
          <p:nvPr/>
        </p:nvPicPr>
        <p:blipFill rotWithShape="1">
          <a:blip r:embed="rId3">
            <a:alphaModFix/>
          </a:blip>
          <a:srcRect b="0" l="0" r="0" t="0"/>
          <a:stretch/>
        </p:blipFill>
        <p:spPr>
          <a:xfrm>
            <a:off x="11315629" y="6051175"/>
            <a:ext cx="396371" cy="495464"/>
          </a:xfrm>
          <a:prstGeom prst="rect">
            <a:avLst/>
          </a:prstGeom>
          <a:noFill/>
          <a:ln>
            <a:noFill/>
          </a:ln>
        </p:spPr>
      </p:pic>
      <p:sp>
        <p:nvSpPr>
          <p:cNvPr id="126" name="Google Shape;126;g23aa45f402e_0_443"/>
          <p:cNvSpPr txBox="1"/>
          <p:nvPr>
            <p:ph type="title"/>
          </p:nvPr>
        </p:nvSpPr>
        <p:spPr>
          <a:xfrm>
            <a:off x="479999" y="480000"/>
            <a:ext cx="5280000" cy="578700"/>
          </a:xfrm>
          <a:prstGeom prst="rect">
            <a:avLst/>
          </a:prstGeom>
          <a:noFill/>
          <a:ln>
            <a:noFill/>
          </a:ln>
        </p:spPr>
        <p:txBody>
          <a:bodyPr anchorCtr="0" anchor="t" bIns="0" lIns="0" spcFirstLastPara="1" rIns="0" wrap="square" tIns="60925">
            <a:spAutoFit/>
          </a:bodyPr>
          <a:lstStyle>
            <a:lvl1pPr lvl="0" marR="0" rtl="0" algn="l">
              <a:lnSpc>
                <a:spcPct val="90000"/>
              </a:lnSpc>
              <a:spcBef>
                <a:spcPts val="0"/>
              </a:spcBef>
              <a:spcAft>
                <a:spcPts val="0"/>
              </a:spcAft>
              <a:buClr>
                <a:schemeClr val="accent5"/>
              </a:buClr>
              <a:buSzPts val="3700"/>
              <a:buFont typeface="Arial"/>
              <a:buNone/>
              <a:defRPr b="0" i="0" sz="3700" u="none" cap="none" strike="noStrike">
                <a:solidFill>
                  <a:schemeClr val="accent5"/>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9pPr>
          </a:lstStyle>
          <a:p/>
        </p:txBody>
      </p:sp>
      <p:sp>
        <p:nvSpPr>
          <p:cNvPr id="127" name="Google Shape;127;g23aa45f402e_0_443"/>
          <p:cNvSpPr txBox="1"/>
          <p:nvPr>
            <p:ph idx="1" type="body"/>
          </p:nvPr>
        </p:nvSpPr>
        <p:spPr>
          <a:xfrm>
            <a:off x="479999" y="1344000"/>
            <a:ext cx="5280000" cy="4512000"/>
          </a:xfrm>
          <a:prstGeom prst="rect">
            <a:avLst/>
          </a:prstGeom>
          <a:noFill/>
          <a:ln>
            <a:noFill/>
          </a:ln>
        </p:spPr>
        <p:txBody>
          <a:bodyPr anchorCtr="0" anchor="t" bIns="0" lIns="0" spcFirstLastPara="1" rIns="0" wrap="square" tIns="0">
            <a:noAutofit/>
          </a:bodyPr>
          <a:lstStyle>
            <a:lvl1pPr indent="-336550" lvl="0" marL="457200" marR="0" rtl="0" algn="l">
              <a:lnSpc>
                <a:spcPct val="110000"/>
              </a:lnSpc>
              <a:spcBef>
                <a:spcPts val="800"/>
              </a:spcBef>
              <a:spcAft>
                <a:spcPts val="0"/>
              </a:spcAft>
              <a:buClr>
                <a:schemeClr val="accent5"/>
              </a:buClr>
              <a:buSzPts val="1700"/>
              <a:buFont typeface="Arial"/>
              <a:buChar char="•"/>
              <a:defRPr b="0" i="0" sz="1900" u="none" cap="none" strike="noStrike">
                <a:solidFill>
                  <a:schemeClr val="accent5"/>
                </a:solidFill>
                <a:latin typeface="Arial"/>
                <a:ea typeface="Arial"/>
                <a:cs typeface="Arial"/>
                <a:sym typeface="Arial"/>
              </a:defRPr>
            </a:lvl1pPr>
            <a:lvl2pPr indent="-336550" lvl="1" marL="914400" marR="0" rtl="0" algn="l">
              <a:lnSpc>
                <a:spcPct val="110000"/>
              </a:lnSpc>
              <a:spcBef>
                <a:spcPts val="500"/>
              </a:spcBef>
              <a:spcAft>
                <a:spcPts val="0"/>
              </a:spcAft>
              <a:buClr>
                <a:schemeClr val="accent5"/>
              </a:buClr>
              <a:buSzPts val="1700"/>
              <a:buFont typeface="Arial"/>
              <a:buChar char="•"/>
              <a:defRPr b="0" i="0" sz="1900" u="none" cap="none" strike="noStrike">
                <a:solidFill>
                  <a:schemeClr val="accent5"/>
                </a:solidFill>
                <a:latin typeface="Arial"/>
                <a:ea typeface="Arial"/>
                <a:cs typeface="Arial"/>
                <a:sym typeface="Arial"/>
              </a:defRPr>
            </a:lvl2pPr>
            <a:lvl3pPr indent="-317500" lvl="2" marL="1371600" marR="0" rtl="0" algn="l">
              <a:lnSpc>
                <a:spcPct val="11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3pPr>
            <a:lvl4pPr indent="-317500" lvl="3" marL="1828800" marR="0" rtl="0" algn="l">
              <a:lnSpc>
                <a:spcPct val="11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4pPr>
            <a:lvl5pPr indent="-317500" lvl="4" marL="2286000" marR="0" rtl="0" algn="l">
              <a:lnSpc>
                <a:spcPct val="11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showMasterSp="0">
  <p:cSld name="Closing Slide">
    <p:bg>
      <p:bgPr>
        <a:solidFill>
          <a:schemeClr val="accent6"/>
        </a:solidFill>
      </p:bgPr>
    </p:bg>
    <p:spTree>
      <p:nvGrpSpPr>
        <p:cNvPr id="128" name="Shape 128"/>
        <p:cNvGrpSpPr/>
        <p:nvPr/>
      </p:nvGrpSpPr>
      <p:grpSpPr>
        <a:xfrm>
          <a:off x="0" y="0"/>
          <a:ext cx="0" cy="0"/>
          <a:chOff x="0" y="0"/>
          <a:chExt cx="0" cy="0"/>
        </a:xfrm>
      </p:grpSpPr>
      <p:sp>
        <p:nvSpPr>
          <p:cNvPr id="129" name="Google Shape;129;g23aa45f402e_0_453"/>
          <p:cNvSpPr/>
          <p:nvPr/>
        </p:nvSpPr>
        <p:spPr>
          <a:xfrm>
            <a:off x="478367" y="5674056"/>
            <a:ext cx="4377300" cy="872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chemeClr val="accent5"/>
                </a:solidFill>
                <a:latin typeface="Arial"/>
                <a:ea typeface="Arial"/>
                <a:cs typeface="Arial"/>
                <a:sym typeface="Arial"/>
              </a:rPr>
              <a:t>Canadian Centre for Caregiving Excellence</a:t>
            </a:r>
            <a:br>
              <a:rPr b="0" i="0" lang="en-US" sz="1300" u="none" cap="none" strike="noStrike">
                <a:solidFill>
                  <a:schemeClr val="accent5"/>
                </a:solidFill>
                <a:latin typeface="Arial"/>
                <a:ea typeface="Arial"/>
                <a:cs typeface="Arial"/>
                <a:sym typeface="Arial"/>
              </a:rPr>
            </a:br>
            <a:r>
              <a:rPr b="0" i="0" lang="en-US" sz="1300" u="none" cap="none" strike="noStrike">
                <a:solidFill>
                  <a:schemeClr val="dk1"/>
                </a:solidFill>
                <a:latin typeface="Arial"/>
                <a:ea typeface="Arial"/>
                <a:cs typeface="Arial"/>
                <a:sym typeface="Arial"/>
              </a:rPr>
              <a:t>Centre canadien d’excellence pour les aidants</a:t>
            </a:r>
            <a:endParaRPr b="0" i="0" sz="1300" u="none" cap="none" strike="noStrike">
              <a:solidFill>
                <a:schemeClr val="accent5"/>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chemeClr val="accent5"/>
                </a:solidFill>
                <a:latin typeface="Arial"/>
                <a:ea typeface="Arial"/>
                <a:cs typeface="Arial"/>
                <a:sym typeface="Arial"/>
              </a:rPr>
              <a:t>2 St. Clair Ave. West, Suite 900</a:t>
            </a:r>
            <a:endParaRPr b="0" i="0" sz="1900" u="none" cap="none" strike="noStrike">
              <a:solidFill>
                <a:srgbClr val="000000"/>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1300"/>
              <a:buFont typeface="Arial"/>
              <a:buNone/>
            </a:pPr>
            <a:r>
              <a:rPr b="0" i="0" lang="en-US" sz="1300" u="none" cap="none" strike="noStrike">
                <a:solidFill>
                  <a:schemeClr val="accent5"/>
                </a:solidFill>
                <a:latin typeface="Arial"/>
                <a:ea typeface="Arial"/>
                <a:cs typeface="Arial"/>
                <a:sym typeface="Arial"/>
              </a:rPr>
              <a:t>Toronto, ON MV4 1L5</a:t>
            </a:r>
            <a:endParaRPr b="0" i="0" sz="1900" u="none" cap="none" strike="noStrike">
              <a:solidFill>
                <a:srgbClr val="000000"/>
              </a:solidFill>
              <a:latin typeface="Arial"/>
              <a:ea typeface="Arial"/>
              <a:cs typeface="Arial"/>
              <a:sym typeface="Arial"/>
            </a:endParaRPr>
          </a:p>
        </p:txBody>
      </p:sp>
      <p:sp>
        <p:nvSpPr>
          <p:cNvPr id="130" name="Google Shape;130;g23aa45f402e_0_453"/>
          <p:cNvSpPr/>
          <p:nvPr/>
        </p:nvSpPr>
        <p:spPr>
          <a:xfrm>
            <a:off x="7336404" y="6334749"/>
            <a:ext cx="4377300" cy="211500"/>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Clr>
                <a:srgbClr val="000000"/>
              </a:buClr>
              <a:buSzPts val="1300"/>
              <a:buFont typeface="Arial"/>
              <a:buNone/>
            </a:pPr>
            <a:r>
              <a:rPr b="0" i="0" lang="en-US" sz="1300" u="none" cap="none" strike="noStrike">
                <a:solidFill>
                  <a:schemeClr val="accent5"/>
                </a:solidFill>
                <a:latin typeface="Arial"/>
                <a:ea typeface="Arial"/>
                <a:cs typeface="Arial"/>
                <a:sym typeface="Arial"/>
              </a:rPr>
              <a:t>canadiancaregiving.org</a:t>
            </a:r>
            <a:endParaRPr b="0" i="0" sz="1300" u="none" cap="none" strike="noStrike">
              <a:solidFill>
                <a:schemeClr val="accent5"/>
              </a:solidFill>
              <a:latin typeface="Arial"/>
              <a:ea typeface="Arial"/>
              <a:cs typeface="Arial"/>
              <a:sym typeface="Arial"/>
            </a:endParaRPr>
          </a:p>
        </p:txBody>
      </p:sp>
      <p:sp>
        <p:nvSpPr>
          <p:cNvPr id="131" name="Google Shape;131;g23aa45f402e_0_453"/>
          <p:cNvSpPr txBox="1"/>
          <p:nvPr/>
        </p:nvSpPr>
        <p:spPr>
          <a:xfrm>
            <a:off x="2251456" y="3763264"/>
            <a:ext cx="0" cy="0"/>
          </a:xfrm>
          <a:prstGeom prst="rect">
            <a:avLst/>
          </a:prstGeom>
          <a:noFill/>
          <a:ln>
            <a:noFill/>
          </a:ln>
        </p:spPr>
        <p:txBody>
          <a:bodyPr anchorCtr="0" anchor="t" bIns="60925" lIns="121900" spcFirstLastPara="1" rIns="121900" wrap="square" tIns="60925">
            <a:normAutofit fontScale="25000" lnSpcReduction="20000"/>
          </a:bodyPr>
          <a:lstStyle/>
          <a:p>
            <a:pPr indent="0" lvl="0" marL="0" marR="0" rtl="0" algn="l">
              <a:lnSpc>
                <a:spcPct val="100000"/>
              </a:lnSpc>
              <a:spcBef>
                <a:spcPts val="0"/>
              </a:spcBef>
              <a:spcAft>
                <a:spcPts val="0"/>
              </a:spcAft>
              <a:buClr>
                <a:srgbClr val="000000"/>
              </a:buClr>
              <a:buSzPct val="100000"/>
              <a:buFont typeface="Arial"/>
              <a:buNone/>
            </a:pPr>
            <a:r>
              <a:t/>
            </a:r>
            <a:endParaRPr b="0" i="0" sz="2400" u="none" cap="none" strike="noStrike">
              <a:solidFill>
                <a:schemeClr val="dk1"/>
              </a:solidFill>
              <a:latin typeface="Arial"/>
              <a:ea typeface="Arial"/>
              <a:cs typeface="Arial"/>
              <a:sym typeface="Arial"/>
            </a:endParaRPr>
          </a:p>
        </p:txBody>
      </p:sp>
      <p:sp>
        <p:nvSpPr>
          <p:cNvPr id="132" name="Google Shape;132;g23aa45f402e_0_453"/>
          <p:cNvSpPr txBox="1"/>
          <p:nvPr>
            <p:ph type="ctrTitle"/>
          </p:nvPr>
        </p:nvSpPr>
        <p:spPr>
          <a:xfrm>
            <a:off x="478367" y="2160000"/>
            <a:ext cx="9600000" cy="912900"/>
          </a:xfrm>
          <a:prstGeom prst="rect">
            <a:avLst/>
          </a:prstGeom>
          <a:noFill/>
          <a:ln>
            <a:noFill/>
          </a:ln>
        </p:spPr>
        <p:txBody>
          <a:bodyPr anchorCtr="0" anchor="t" bIns="0" lIns="0" spcFirstLastPara="1" rIns="121900" wrap="square" tIns="60925">
            <a:noAutofit/>
          </a:bodyPr>
          <a:lstStyle>
            <a:lvl1pPr lvl="0" marR="0" rtl="0" algn="l">
              <a:lnSpc>
                <a:spcPct val="90000"/>
              </a:lnSpc>
              <a:spcBef>
                <a:spcPts val="0"/>
              </a:spcBef>
              <a:spcAft>
                <a:spcPts val="0"/>
              </a:spcAft>
              <a:buClr>
                <a:schemeClr val="accent5"/>
              </a:buClr>
              <a:buSzPts val="6400"/>
              <a:buFont typeface="Arial"/>
              <a:buNone/>
              <a:defRPr b="0" i="0" sz="6400" u="none" cap="none" strike="noStrike">
                <a:solidFill>
                  <a:schemeClr val="accent5"/>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9pPr>
          </a:lstStyle>
          <a:p/>
        </p:txBody>
      </p:sp>
      <p:sp>
        <p:nvSpPr>
          <p:cNvPr id="133" name="Google Shape;133;g23aa45f402e_0_453"/>
          <p:cNvSpPr txBox="1"/>
          <p:nvPr>
            <p:ph idx="1" type="body"/>
          </p:nvPr>
        </p:nvSpPr>
        <p:spPr>
          <a:xfrm>
            <a:off x="480003" y="3264000"/>
            <a:ext cx="9600000" cy="2871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chemeClr val="accent5"/>
              </a:buClr>
              <a:buSzPts val="1700"/>
              <a:buFont typeface="Arial"/>
              <a:buNone/>
              <a:defRPr b="0" i="0" sz="1900" u="none" cap="none" strike="noStrike">
                <a:solidFill>
                  <a:schemeClr val="accent5"/>
                </a:solidFill>
                <a:latin typeface="Arial"/>
                <a:ea typeface="Arial"/>
                <a:cs typeface="Arial"/>
                <a:sym typeface="Arial"/>
              </a:defRPr>
            </a:lvl1pPr>
            <a:lvl2pPr indent="-336550" lvl="1" marL="914400" marR="0" rtl="0" algn="l">
              <a:lnSpc>
                <a:spcPct val="90000"/>
              </a:lnSpc>
              <a:spcBef>
                <a:spcPts val="400"/>
              </a:spcBef>
              <a:spcAft>
                <a:spcPts val="0"/>
              </a:spcAft>
              <a:buClr>
                <a:schemeClr val="accent5"/>
              </a:buClr>
              <a:buSzPts val="1700"/>
              <a:buFont typeface="Arial"/>
              <a:buChar char="•"/>
              <a:defRPr b="0" i="0" sz="1900" u="none" cap="none" strike="noStrike">
                <a:solidFill>
                  <a:schemeClr val="accent5"/>
                </a:solidFill>
                <a:latin typeface="Arial"/>
                <a:ea typeface="Arial"/>
                <a:cs typeface="Arial"/>
                <a:sym typeface="Arial"/>
              </a:defRPr>
            </a:lvl2pPr>
            <a:lvl3pPr indent="-317500" lvl="2" marL="13716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3pPr>
            <a:lvl4pPr indent="-317500" lvl="3" marL="18288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4pPr>
            <a:lvl5pPr indent="-317500" lvl="4" marL="22860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pic>
        <p:nvPicPr>
          <p:cNvPr id="134" name="Google Shape;134;g23aa45f402e_0_453"/>
          <p:cNvPicPr preferRelativeResize="0"/>
          <p:nvPr/>
        </p:nvPicPr>
        <p:blipFill rotWithShape="1">
          <a:blip r:embed="rId2">
            <a:alphaModFix/>
          </a:blip>
          <a:srcRect b="0" l="0" r="0" t="0"/>
          <a:stretch/>
        </p:blipFill>
        <p:spPr>
          <a:xfrm>
            <a:off x="479999" y="379623"/>
            <a:ext cx="4867835" cy="77513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2" showMasterSp="0">
  <p:cSld name="Cover Slide 2">
    <p:bg>
      <p:bgPr>
        <a:solidFill>
          <a:schemeClr val="accent6"/>
        </a:solidFill>
      </p:bgPr>
    </p:bg>
    <p:spTree>
      <p:nvGrpSpPr>
        <p:cNvPr id="135" name="Shape 135"/>
        <p:cNvGrpSpPr/>
        <p:nvPr/>
      </p:nvGrpSpPr>
      <p:grpSpPr>
        <a:xfrm>
          <a:off x="0" y="0"/>
          <a:ext cx="0" cy="0"/>
          <a:chOff x="0" y="0"/>
          <a:chExt cx="0" cy="0"/>
        </a:xfrm>
      </p:grpSpPr>
      <p:sp>
        <p:nvSpPr>
          <p:cNvPr id="136" name="Google Shape;136;g23aa45f402e_0_460"/>
          <p:cNvSpPr txBox="1"/>
          <p:nvPr>
            <p:ph type="ctrTitle"/>
          </p:nvPr>
        </p:nvSpPr>
        <p:spPr>
          <a:xfrm>
            <a:off x="480000" y="2160181"/>
            <a:ext cx="7536900" cy="1777500"/>
          </a:xfrm>
          <a:prstGeom prst="rect">
            <a:avLst/>
          </a:prstGeom>
          <a:noFill/>
          <a:ln>
            <a:noFill/>
          </a:ln>
        </p:spPr>
        <p:txBody>
          <a:bodyPr anchorCtr="0" anchor="b" bIns="0" lIns="0" spcFirstLastPara="1" rIns="0" wrap="square" tIns="60925">
            <a:noAutofit/>
          </a:bodyPr>
          <a:lstStyle>
            <a:lvl1pPr lvl="0" marR="0" rtl="0" algn="l">
              <a:lnSpc>
                <a:spcPct val="90000"/>
              </a:lnSpc>
              <a:spcBef>
                <a:spcPts val="0"/>
              </a:spcBef>
              <a:spcAft>
                <a:spcPts val="0"/>
              </a:spcAft>
              <a:buClr>
                <a:schemeClr val="accent5"/>
              </a:buClr>
              <a:buSzPts val="6400"/>
              <a:buFont typeface="Arial"/>
              <a:buNone/>
              <a:defRPr b="0" i="0" sz="6400" u="none" cap="none" strike="noStrike">
                <a:solidFill>
                  <a:schemeClr val="accent5"/>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9pPr>
          </a:lstStyle>
          <a:p/>
        </p:txBody>
      </p:sp>
      <p:sp>
        <p:nvSpPr>
          <p:cNvPr id="137" name="Google Shape;137;g23aa45f402e_0_460"/>
          <p:cNvSpPr txBox="1"/>
          <p:nvPr>
            <p:ph idx="1" type="body"/>
          </p:nvPr>
        </p:nvSpPr>
        <p:spPr>
          <a:xfrm>
            <a:off x="480003" y="6191120"/>
            <a:ext cx="7536900" cy="2871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chemeClr val="accent5"/>
              </a:buClr>
              <a:buSzPts val="1700"/>
              <a:buFont typeface="Arial"/>
              <a:buNone/>
              <a:defRPr b="0" i="0" sz="1900" u="none" cap="none" strike="noStrike">
                <a:solidFill>
                  <a:schemeClr val="accent5"/>
                </a:solidFill>
                <a:latin typeface="Arial"/>
                <a:ea typeface="Arial"/>
                <a:cs typeface="Arial"/>
                <a:sym typeface="Arial"/>
              </a:defRPr>
            </a:lvl1pPr>
            <a:lvl2pPr indent="-336550" lvl="1" marL="914400" marR="0" rtl="0" algn="l">
              <a:lnSpc>
                <a:spcPct val="90000"/>
              </a:lnSpc>
              <a:spcBef>
                <a:spcPts val="400"/>
              </a:spcBef>
              <a:spcAft>
                <a:spcPts val="0"/>
              </a:spcAft>
              <a:buClr>
                <a:schemeClr val="accent5"/>
              </a:buClr>
              <a:buSzPts val="1700"/>
              <a:buFont typeface="Arial"/>
              <a:buChar char="•"/>
              <a:defRPr b="0" i="0" sz="1900" u="none" cap="none" strike="noStrike">
                <a:solidFill>
                  <a:schemeClr val="accent5"/>
                </a:solidFill>
                <a:latin typeface="Arial"/>
                <a:ea typeface="Arial"/>
                <a:cs typeface="Arial"/>
                <a:sym typeface="Arial"/>
              </a:defRPr>
            </a:lvl2pPr>
            <a:lvl3pPr indent="-317500" lvl="2" marL="13716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3pPr>
            <a:lvl4pPr indent="-317500" lvl="3" marL="18288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4pPr>
            <a:lvl5pPr indent="-317500" lvl="4" marL="22860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pic>
        <p:nvPicPr>
          <p:cNvPr id="138" name="Google Shape;138;g23aa45f402e_0_460"/>
          <p:cNvPicPr preferRelativeResize="0"/>
          <p:nvPr/>
        </p:nvPicPr>
        <p:blipFill rotWithShape="1">
          <a:blip r:embed="rId2">
            <a:alphaModFix/>
          </a:blip>
          <a:srcRect b="0" l="0" r="0" t="0"/>
          <a:stretch/>
        </p:blipFill>
        <p:spPr>
          <a:xfrm>
            <a:off x="479999" y="379623"/>
            <a:ext cx="4867835" cy="775133"/>
          </a:xfrm>
          <a:prstGeom prst="rect">
            <a:avLst/>
          </a:prstGeom>
          <a:noFill/>
          <a:ln>
            <a:noFill/>
          </a:ln>
        </p:spPr>
      </p:pic>
      <p:sp>
        <p:nvSpPr>
          <p:cNvPr id="139" name="Google Shape;139;g23aa45f402e_0_460"/>
          <p:cNvSpPr txBox="1"/>
          <p:nvPr>
            <p:ph idx="2" type="body"/>
          </p:nvPr>
        </p:nvSpPr>
        <p:spPr>
          <a:xfrm>
            <a:off x="480003" y="4101447"/>
            <a:ext cx="7536900" cy="4104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chemeClr val="accent5"/>
              </a:buClr>
              <a:buSzPts val="2400"/>
              <a:buFont typeface="Arial"/>
              <a:buNone/>
              <a:defRPr b="0" i="0" sz="2700" u="none" cap="none" strike="noStrike">
                <a:solidFill>
                  <a:schemeClr val="accent5"/>
                </a:solidFill>
                <a:latin typeface="Arial"/>
                <a:ea typeface="Arial"/>
                <a:cs typeface="Arial"/>
                <a:sym typeface="Arial"/>
              </a:defRPr>
            </a:lvl1pPr>
            <a:lvl2pPr indent="-336550" lvl="1" marL="914400" marR="0" rtl="0" algn="l">
              <a:lnSpc>
                <a:spcPct val="90000"/>
              </a:lnSpc>
              <a:spcBef>
                <a:spcPts val="400"/>
              </a:spcBef>
              <a:spcAft>
                <a:spcPts val="0"/>
              </a:spcAft>
              <a:buClr>
                <a:schemeClr val="accent5"/>
              </a:buClr>
              <a:buSzPts val="1700"/>
              <a:buFont typeface="Arial"/>
              <a:buChar char="•"/>
              <a:defRPr b="0" i="0" sz="1900" u="none" cap="none" strike="noStrike">
                <a:solidFill>
                  <a:schemeClr val="accent5"/>
                </a:solidFill>
                <a:latin typeface="Arial"/>
                <a:ea typeface="Arial"/>
                <a:cs typeface="Arial"/>
                <a:sym typeface="Arial"/>
              </a:defRPr>
            </a:lvl2pPr>
            <a:lvl3pPr indent="-317500" lvl="2" marL="13716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3pPr>
            <a:lvl4pPr indent="-317500" lvl="3" marL="18288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4pPr>
            <a:lvl5pPr indent="-317500" lvl="4" marL="22860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pic>
        <p:nvPicPr>
          <p:cNvPr id="140" name="Google Shape;140;g23aa45f402e_0_460"/>
          <p:cNvPicPr preferRelativeResize="0"/>
          <p:nvPr/>
        </p:nvPicPr>
        <p:blipFill rotWithShape="1">
          <a:blip r:embed="rId3">
            <a:alphaModFix/>
          </a:blip>
          <a:srcRect b="0" l="0" r="0" t="0"/>
          <a:stretch/>
        </p:blipFill>
        <p:spPr>
          <a:xfrm>
            <a:off x="8763000" y="0"/>
            <a:ext cx="3428999" cy="6857999"/>
          </a:xfrm>
          <a:prstGeom prst="rect">
            <a:avLst/>
          </a:prstGeom>
          <a:noFill/>
          <a:ln>
            <a:noFill/>
          </a:ln>
        </p:spPr>
      </p:pic>
      <p:sp>
        <p:nvSpPr>
          <p:cNvPr id="141" name="Google Shape;141;g23aa45f402e_0_460"/>
          <p:cNvSpPr/>
          <p:nvPr>
            <p:ph idx="3" type="pic"/>
          </p:nvPr>
        </p:nvSpPr>
        <p:spPr>
          <a:xfrm>
            <a:off x="8757481" y="3423483"/>
            <a:ext cx="1719300" cy="1726800"/>
          </a:xfrm>
          <a:prstGeom prst="ellipse">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3" showMasterSp="0">
  <p:cSld name="Cover Slide 3">
    <p:bg>
      <p:bgPr>
        <a:solidFill>
          <a:schemeClr val="accent2"/>
        </a:solidFill>
      </p:bgPr>
    </p:bg>
    <p:spTree>
      <p:nvGrpSpPr>
        <p:cNvPr id="142" name="Shape 142"/>
        <p:cNvGrpSpPr/>
        <p:nvPr/>
      </p:nvGrpSpPr>
      <p:grpSpPr>
        <a:xfrm>
          <a:off x="0" y="0"/>
          <a:ext cx="0" cy="0"/>
          <a:chOff x="0" y="0"/>
          <a:chExt cx="0" cy="0"/>
        </a:xfrm>
      </p:grpSpPr>
      <p:pic>
        <p:nvPicPr>
          <p:cNvPr id="143" name="Google Shape;143;g23aa45f402e_0_467"/>
          <p:cNvPicPr preferRelativeResize="0"/>
          <p:nvPr/>
        </p:nvPicPr>
        <p:blipFill rotWithShape="1">
          <a:blip r:embed="rId2">
            <a:alphaModFix/>
          </a:blip>
          <a:srcRect b="0" l="0" r="0" t="0"/>
          <a:stretch/>
        </p:blipFill>
        <p:spPr>
          <a:xfrm>
            <a:off x="480000" y="379623"/>
            <a:ext cx="4867835" cy="775133"/>
          </a:xfrm>
          <a:prstGeom prst="rect">
            <a:avLst/>
          </a:prstGeom>
          <a:noFill/>
          <a:ln>
            <a:noFill/>
          </a:ln>
        </p:spPr>
      </p:pic>
      <p:sp>
        <p:nvSpPr>
          <p:cNvPr id="144" name="Google Shape;144;g23aa45f402e_0_467"/>
          <p:cNvSpPr txBox="1"/>
          <p:nvPr>
            <p:ph type="ctrTitle"/>
          </p:nvPr>
        </p:nvSpPr>
        <p:spPr>
          <a:xfrm>
            <a:off x="480000" y="2160181"/>
            <a:ext cx="7536900" cy="1777500"/>
          </a:xfrm>
          <a:prstGeom prst="rect">
            <a:avLst/>
          </a:prstGeom>
          <a:noFill/>
          <a:ln>
            <a:noFill/>
          </a:ln>
        </p:spPr>
        <p:txBody>
          <a:bodyPr anchorCtr="0" anchor="b" bIns="0" lIns="0" spcFirstLastPara="1" rIns="0" wrap="square" tIns="60925">
            <a:noAutofit/>
          </a:bodyPr>
          <a:lstStyle>
            <a:lvl1pPr lvl="0" marR="0" rtl="0" algn="l">
              <a:lnSpc>
                <a:spcPct val="90000"/>
              </a:lnSpc>
              <a:spcBef>
                <a:spcPts val="0"/>
              </a:spcBef>
              <a:spcAft>
                <a:spcPts val="0"/>
              </a:spcAft>
              <a:buClr>
                <a:schemeClr val="accent6"/>
              </a:buClr>
              <a:buSzPts val="6400"/>
              <a:buFont typeface="Arial"/>
              <a:buNone/>
              <a:defRPr b="0" i="0" sz="6400" u="none" cap="none" strike="noStrike">
                <a:solidFill>
                  <a:schemeClr val="accent6"/>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9pPr>
          </a:lstStyle>
          <a:p/>
        </p:txBody>
      </p:sp>
      <p:sp>
        <p:nvSpPr>
          <p:cNvPr id="145" name="Google Shape;145;g23aa45f402e_0_467"/>
          <p:cNvSpPr txBox="1"/>
          <p:nvPr>
            <p:ph idx="1" type="body"/>
          </p:nvPr>
        </p:nvSpPr>
        <p:spPr>
          <a:xfrm>
            <a:off x="480003" y="6191120"/>
            <a:ext cx="7536900" cy="2871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chemeClr val="accent5"/>
              </a:buClr>
              <a:buSzPts val="1700"/>
              <a:buFont typeface="Arial"/>
              <a:buNone/>
              <a:defRPr b="0" i="0" sz="1900" u="none" cap="none" strike="noStrike">
                <a:solidFill>
                  <a:schemeClr val="accent6"/>
                </a:solidFill>
                <a:latin typeface="Arial"/>
                <a:ea typeface="Arial"/>
                <a:cs typeface="Arial"/>
                <a:sym typeface="Arial"/>
              </a:defRPr>
            </a:lvl1pPr>
            <a:lvl2pPr indent="-336550" lvl="1" marL="914400" marR="0" rtl="0" algn="l">
              <a:lnSpc>
                <a:spcPct val="90000"/>
              </a:lnSpc>
              <a:spcBef>
                <a:spcPts val="400"/>
              </a:spcBef>
              <a:spcAft>
                <a:spcPts val="0"/>
              </a:spcAft>
              <a:buClr>
                <a:schemeClr val="accent5"/>
              </a:buClr>
              <a:buSzPts val="1700"/>
              <a:buFont typeface="Arial"/>
              <a:buChar char="•"/>
              <a:defRPr b="0" i="0" sz="1900" u="none" cap="none" strike="noStrike">
                <a:solidFill>
                  <a:schemeClr val="accent5"/>
                </a:solidFill>
                <a:latin typeface="Arial"/>
                <a:ea typeface="Arial"/>
                <a:cs typeface="Arial"/>
                <a:sym typeface="Arial"/>
              </a:defRPr>
            </a:lvl2pPr>
            <a:lvl3pPr indent="-317500" lvl="2" marL="13716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3pPr>
            <a:lvl4pPr indent="-317500" lvl="3" marL="18288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4pPr>
            <a:lvl5pPr indent="-317500" lvl="4" marL="22860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46" name="Google Shape;146;g23aa45f402e_0_467"/>
          <p:cNvSpPr txBox="1"/>
          <p:nvPr>
            <p:ph idx="2" type="body"/>
          </p:nvPr>
        </p:nvSpPr>
        <p:spPr>
          <a:xfrm>
            <a:off x="480003" y="4101447"/>
            <a:ext cx="7536900" cy="4104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chemeClr val="accent5"/>
              </a:buClr>
              <a:buSzPts val="2400"/>
              <a:buFont typeface="Arial"/>
              <a:buNone/>
              <a:defRPr b="0" i="0" sz="2700" u="none" cap="none" strike="noStrike">
                <a:solidFill>
                  <a:schemeClr val="accent6"/>
                </a:solidFill>
                <a:latin typeface="Arial"/>
                <a:ea typeface="Arial"/>
                <a:cs typeface="Arial"/>
                <a:sym typeface="Arial"/>
              </a:defRPr>
            </a:lvl1pPr>
            <a:lvl2pPr indent="-336550" lvl="1" marL="914400" marR="0" rtl="0" algn="l">
              <a:lnSpc>
                <a:spcPct val="90000"/>
              </a:lnSpc>
              <a:spcBef>
                <a:spcPts val="400"/>
              </a:spcBef>
              <a:spcAft>
                <a:spcPts val="0"/>
              </a:spcAft>
              <a:buClr>
                <a:schemeClr val="accent5"/>
              </a:buClr>
              <a:buSzPts val="1700"/>
              <a:buFont typeface="Arial"/>
              <a:buChar char="•"/>
              <a:defRPr b="0" i="0" sz="1900" u="none" cap="none" strike="noStrike">
                <a:solidFill>
                  <a:schemeClr val="accent5"/>
                </a:solidFill>
                <a:latin typeface="Arial"/>
                <a:ea typeface="Arial"/>
                <a:cs typeface="Arial"/>
                <a:sym typeface="Arial"/>
              </a:defRPr>
            </a:lvl2pPr>
            <a:lvl3pPr indent="-317500" lvl="2" marL="13716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3pPr>
            <a:lvl4pPr indent="-317500" lvl="3" marL="18288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4pPr>
            <a:lvl5pPr indent="-317500" lvl="4" marL="22860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pic>
        <p:nvPicPr>
          <p:cNvPr id="147" name="Google Shape;147;g23aa45f402e_0_467"/>
          <p:cNvPicPr preferRelativeResize="0"/>
          <p:nvPr/>
        </p:nvPicPr>
        <p:blipFill rotWithShape="1">
          <a:blip r:embed="rId3">
            <a:alphaModFix/>
          </a:blip>
          <a:srcRect b="0" l="0" r="0" t="0"/>
          <a:stretch/>
        </p:blipFill>
        <p:spPr>
          <a:xfrm>
            <a:off x="8763000" y="0"/>
            <a:ext cx="3428999" cy="6857999"/>
          </a:xfrm>
          <a:prstGeom prst="rect">
            <a:avLst/>
          </a:prstGeom>
          <a:noFill/>
          <a:ln>
            <a:noFill/>
          </a:ln>
        </p:spPr>
      </p:pic>
      <p:sp>
        <p:nvSpPr>
          <p:cNvPr id="148" name="Google Shape;148;g23aa45f402e_0_467"/>
          <p:cNvSpPr/>
          <p:nvPr>
            <p:ph idx="3" type="pic"/>
          </p:nvPr>
        </p:nvSpPr>
        <p:spPr>
          <a:xfrm>
            <a:off x="8757481" y="3423483"/>
            <a:ext cx="1719300" cy="1726800"/>
          </a:xfrm>
          <a:prstGeom prst="ellipse">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1" showMasterSp="0">
  <p:cSld name="Divider Slide 1">
    <p:bg>
      <p:bgPr>
        <a:solidFill>
          <a:schemeClr val="accent2"/>
        </a:solidFill>
      </p:bgPr>
    </p:bg>
    <p:spTree>
      <p:nvGrpSpPr>
        <p:cNvPr id="149" name="Shape 149"/>
        <p:cNvGrpSpPr/>
        <p:nvPr/>
      </p:nvGrpSpPr>
      <p:grpSpPr>
        <a:xfrm>
          <a:off x="0" y="0"/>
          <a:ext cx="0" cy="0"/>
          <a:chOff x="0" y="0"/>
          <a:chExt cx="0" cy="0"/>
        </a:xfrm>
      </p:grpSpPr>
      <p:sp>
        <p:nvSpPr>
          <p:cNvPr id="150" name="Google Shape;150;g23aa45f402e_0_474"/>
          <p:cNvSpPr txBox="1"/>
          <p:nvPr/>
        </p:nvSpPr>
        <p:spPr>
          <a:xfrm>
            <a:off x="1647131" y="3964419"/>
            <a:ext cx="0" cy="0"/>
          </a:xfrm>
          <a:prstGeom prst="rect">
            <a:avLst/>
          </a:prstGeom>
          <a:noFill/>
          <a:ln>
            <a:noFill/>
          </a:ln>
        </p:spPr>
        <p:txBody>
          <a:bodyPr anchorCtr="0" anchor="t" bIns="60925" lIns="121900" spcFirstLastPara="1" rIns="121900" wrap="square" tIns="60925">
            <a:normAutofit fontScale="25000" lnSpcReduction="20000"/>
          </a:bodyPr>
          <a:lstStyle/>
          <a:p>
            <a:pPr indent="0" lvl="0" marL="0" marR="0" rtl="0" algn="l">
              <a:lnSpc>
                <a:spcPct val="100000"/>
              </a:lnSpc>
              <a:spcBef>
                <a:spcPts val="0"/>
              </a:spcBef>
              <a:spcAft>
                <a:spcPts val="0"/>
              </a:spcAft>
              <a:buClr>
                <a:srgbClr val="000000"/>
              </a:buClr>
              <a:buSzPct val="100000"/>
              <a:buFont typeface="Arial"/>
              <a:buNone/>
            </a:pPr>
            <a:r>
              <a:t/>
            </a:r>
            <a:endParaRPr b="0" i="0" sz="2400" u="none" cap="none" strike="noStrike">
              <a:solidFill>
                <a:schemeClr val="accent6"/>
              </a:solidFill>
              <a:latin typeface="Arial"/>
              <a:ea typeface="Arial"/>
              <a:cs typeface="Arial"/>
              <a:sym typeface="Arial"/>
            </a:endParaRPr>
          </a:p>
        </p:txBody>
      </p:sp>
      <p:sp>
        <p:nvSpPr>
          <p:cNvPr id="151" name="Google Shape;151;g23aa45f402e_0_474"/>
          <p:cNvSpPr txBox="1"/>
          <p:nvPr/>
        </p:nvSpPr>
        <p:spPr>
          <a:xfrm>
            <a:off x="798181" y="6446849"/>
            <a:ext cx="0" cy="0"/>
          </a:xfrm>
          <a:prstGeom prst="rect">
            <a:avLst/>
          </a:prstGeom>
          <a:noFill/>
          <a:ln>
            <a:noFill/>
          </a:ln>
        </p:spPr>
        <p:txBody>
          <a:bodyPr anchorCtr="0" anchor="t" bIns="60925" lIns="121900" spcFirstLastPara="1" rIns="121900" wrap="square" tIns="60925">
            <a:normAutofit fontScale="25000" lnSpcReduction="20000"/>
          </a:bodyPr>
          <a:lstStyle/>
          <a:p>
            <a:pPr indent="0" lvl="0" marL="0" marR="0" rtl="0" algn="l">
              <a:lnSpc>
                <a:spcPct val="100000"/>
              </a:lnSpc>
              <a:spcBef>
                <a:spcPts val="0"/>
              </a:spcBef>
              <a:spcAft>
                <a:spcPts val="0"/>
              </a:spcAft>
              <a:buClr>
                <a:srgbClr val="000000"/>
              </a:buClr>
              <a:buSzPct val="100000"/>
              <a:buFont typeface="Arial"/>
              <a:buNone/>
            </a:pPr>
            <a:r>
              <a:t/>
            </a:r>
            <a:endParaRPr b="0" i="0" sz="2400" u="none" cap="none" strike="noStrike">
              <a:solidFill>
                <a:schemeClr val="accent6"/>
              </a:solidFill>
              <a:latin typeface="Arial"/>
              <a:ea typeface="Arial"/>
              <a:cs typeface="Arial"/>
              <a:sym typeface="Arial"/>
            </a:endParaRPr>
          </a:p>
        </p:txBody>
      </p:sp>
      <p:sp>
        <p:nvSpPr>
          <p:cNvPr id="152" name="Google Shape;152;g23aa45f402e_0_474"/>
          <p:cNvSpPr txBox="1"/>
          <p:nvPr>
            <p:ph type="ctrTitle"/>
          </p:nvPr>
        </p:nvSpPr>
        <p:spPr>
          <a:xfrm>
            <a:off x="480000" y="2160181"/>
            <a:ext cx="9600000" cy="1777500"/>
          </a:xfrm>
          <a:prstGeom prst="rect">
            <a:avLst/>
          </a:prstGeom>
          <a:noFill/>
          <a:ln>
            <a:noFill/>
          </a:ln>
        </p:spPr>
        <p:txBody>
          <a:bodyPr anchorCtr="0" anchor="b" bIns="0" lIns="0" spcFirstLastPara="1" rIns="0" wrap="square" tIns="60925">
            <a:noAutofit/>
          </a:bodyPr>
          <a:lstStyle>
            <a:lvl1pPr lvl="0" marR="0" rtl="0" algn="l">
              <a:lnSpc>
                <a:spcPct val="90000"/>
              </a:lnSpc>
              <a:spcBef>
                <a:spcPts val="0"/>
              </a:spcBef>
              <a:spcAft>
                <a:spcPts val="0"/>
              </a:spcAft>
              <a:buClr>
                <a:schemeClr val="accent6"/>
              </a:buClr>
              <a:buSzPts val="6400"/>
              <a:buFont typeface="Arial"/>
              <a:buNone/>
              <a:defRPr b="0" i="0" sz="6400" u="none" cap="none" strike="noStrike">
                <a:solidFill>
                  <a:schemeClr val="accent6"/>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9pPr>
          </a:lstStyle>
          <a:p/>
        </p:txBody>
      </p:sp>
      <p:sp>
        <p:nvSpPr>
          <p:cNvPr id="153" name="Google Shape;153;g23aa45f402e_0_474"/>
          <p:cNvSpPr txBox="1"/>
          <p:nvPr/>
        </p:nvSpPr>
        <p:spPr>
          <a:xfrm>
            <a:off x="480000" y="6334749"/>
            <a:ext cx="3423300" cy="292500"/>
          </a:xfrm>
          <a:prstGeom prst="rect">
            <a:avLst/>
          </a:prstGeom>
          <a:noFill/>
          <a:ln>
            <a:noFill/>
          </a:ln>
        </p:spPr>
        <p:txBody>
          <a:bodyPr anchorCtr="0" anchor="t" bIns="60925" lIns="0" spcFirstLastPara="1" rIns="0" wrap="square" tIns="60925">
            <a:spAutoFit/>
          </a:bodyPr>
          <a:lstStyle/>
          <a:p>
            <a:pPr indent="0" lvl="0" marL="0" marR="0" rtl="0" algn="l">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chemeClr val="accent6"/>
                </a:solidFill>
                <a:latin typeface="Arial"/>
                <a:ea typeface="Arial"/>
                <a:cs typeface="Arial"/>
                <a:sym typeface="Arial"/>
              </a:rPr>
              <a:t>‹#›</a:t>
            </a:fld>
            <a:r>
              <a:rPr b="0" i="0" lang="en-US" sz="1100" u="none" cap="none" strike="noStrike">
                <a:solidFill>
                  <a:schemeClr val="accent6"/>
                </a:solidFill>
                <a:latin typeface="Arial"/>
                <a:ea typeface="Arial"/>
                <a:cs typeface="Arial"/>
                <a:sym typeface="Arial"/>
              </a:rPr>
              <a:t>    Canadian Centre for Caregiving Excellence</a:t>
            </a:r>
            <a:endParaRPr b="0" i="0" sz="1900" u="none" cap="none" strike="noStrike">
              <a:solidFill>
                <a:srgbClr val="000000"/>
              </a:solidFill>
              <a:latin typeface="Arial"/>
              <a:ea typeface="Arial"/>
              <a:cs typeface="Arial"/>
              <a:sym typeface="Arial"/>
            </a:endParaRPr>
          </a:p>
        </p:txBody>
      </p:sp>
      <p:pic>
        <p:nvPicPr>
          <p:cNvPr id="154" name="Google Shape;154;g23aa45f402e_0_474"/>
          <p:cNvPicPr preferRelativeResize="0"/>
          <p:nvPr/>
        </p:nvPicPr>
        <p:blipFill rotWithShape="1">
          <a:blip r:embed="rId2">
            <a:alphaModFix/>
          </a:blip>
          <a:srcRect b="0" l="0" r="0" t="0"/>
          <a:stretch/>
        </p:blipFill>
        <p:spPr>
          <a:xfrm>
            <a:off x="11313440" y="6051173"/>
            <a:ext cx="398556" cy="498195"/>
          </a:xfrm>
          <a:prstGeom prst="rect">
            <a:avLst/>
          </a:prstGeom>
          <a:noFill/>
          <a:ln>
            <a:noFill/>
          </a:ln>
        </p:spPr>
      </p:pic>
      <p:sp>
        <p:nvSpPr>
          <p:cNvPr id="155" name="Google Shape;155;g23aa45f402e_0_474"/>
          <p:cNvSpPr txBox="1"/>
          <p:nvPr>
            <p:ph idx="1" type="body"/>
          </p:nvPr>
        </p:nvSpPr>
        <p:spPr>
          <a:xfrm>
            <a:off x="480003" y="4101447"/>
            <a:ext cx="9600000" cy="4104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chemeClr val="accent5"/>
              </a:buClr>
              <a:buSzPts val="2400"/>
              <a:buFont typeface="Arial"/>
              <a:buNone/>
              <a:defRPr b="0" i="0" sz="2700" u="none" cap="none" strike="noStrike">
                <a:solidFill>
                  <a:schemeClr val="accent6"/>
                </a:solidFill>
                <a:latin typeface="Arial"/>
                <a:ea typeface="Arial"/>
                <a:cs typeface="Arial"/>
                <a:sym typeface="Arial"/>
              </a:defRPr>
            </a:lvl1pPr>
            <a:lvl2pPr indent="-336550" lvl="1" marL="914400" marR="0" rtl="0" algn="l">
              <a:lnSpc>
                <a:spcPct val="90000"/>
              </a:lnSpc>
              <a:spcBef>
                <a:spcPts val="400"/>
              </a:spcBef>
              <a:spcAft>
                <a:spcPts val="0"/>
              </a:spcAft>
              <a:buClr>
                <a:schemeClr val="accent5"/>
              </a:buClr>
              <a:buSzPts val="1700"/>
              <a:buFont typeface="Arial"/>
              <a:buChar char="•"/>
              <a:defRPr b="0" i="0" sz="1900" u="none" cap="none" strike="noStrike">
                <a:solidFill>
                  <a:schemeClr val="accent5"/>
                </a:solidFill>
                <a:latin typeface="Arial"/>
                <a:ea typeface="Arial"/>
                <a:cs typeface="Arial"/>
                <a:sym typeface="Arial"/>
              </a:defRPr>
            </a:lvl2pPr>
            <a:lvl3pPr indent="-317500" lvl="2" marL="13716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3pPr>
            <a:lvl4pPr indent="-317500" lvl="3" marL="18288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4pPr>
            <a:lvl5pPr indent="-317500" lvl="4" marL="22860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showMasterSp="0">
  <p:cSld name="Divider Slide 2">
    <p:bg>
      <p:bgPr>
        <a:solidFill>
          <a:schemeClr val="accent4"/>
        </a:solidFill>
      </p:bgPr>
    </p:bg>
    <p:spTree>
      <p:nvGrpSpPr>
        <p:cNvPr id="156" name="Shape 156"/>
        <p:cNvGrpSpPr/>
        <p:nvPr/>
      </p:nvGrpSpPr>
      <p:grpSpPr>
        <a:xfrm>
          <a:off x="0" y="0"/>
          <a:ext cx="0" cy="0"/>
          <a:chOff x="0" y="0"/>
          <a:chExt cx="0" cy="0"/>
        </a:xfrm>
      </p:grpSpPr>
      <p:sp>
        <p:nvSpPr>
          <p:cNvPr id="157" name="Google Shape;157;g23aa45f402e_0_481"/>
          <p:cNvSpPr txBox="1"/>
          <p:nvPr/>
        </p:nvSpPr>
        <p:spPr>
          <a:xfrm>
            <a:off x="1647131" y="3964419"/>
            <a:ext cx="0" cy="0"/>
          </a:xfrm>
          <a:prstGeom prst="rect">
            <a:avLst/>
          </a:prstGeom>
          <a:noFill/>
          <a:ln>
            <a:noFill/>
          </a:ln>
        </p:spPr>
        <p:txBody>
          <a:bodyPr anchorCtr="0" anchor="t" bIns="60925" lIns="121900" spcFirstLastPara="1" rIns="121900" wrap="square" tIns="60925">
            <a:normAutofit fontScale="25000" lnSpcReduction="20000"/>
          </a:bodyPr>
          <a:lstStyle/>
          <a:p>
            <a:pPr indent="0" lvl="0" marL="0" marR="0" rtl="0" algn="l">
              <a:lnSpc>
                <a:spcPct val="100000"/>
              </a:lnSpc>
              <a:spcBef>
                <a:spcPts val="0"/>
              </a:spcBef>
              <a:spcAft>
                <a:spcPts val="0"/>
              </a:spcAft>
              <a:buClr>
                <a:srgbClr val="000000"/>
              </a:buClr>
              <a:buSzPct val="100000"/>
              <a:buFont typeface="Arial"/>
              <a:buNone/>
            </a:pPr>
            <a:r>
              <a:t/>
            </a:r>
            <a:endParaRPr b="0" i="0" sz="2400" u="none" cap="none" strike="noStrike">
              <a:solidFill>
                <a:schemeClr val="dk1"/>
              </a:solidFill>
              <a:latin typeface="Arial"/>
              <a:ea typeface="Arial"/>
              <a:cs typeface="Arial"/>
              <a:sym typeface="Arial"/>
            </a:endParaRPr>
          </a:p>
        </p:txBody>
      </p:sp>
      <p:sp>
        <p:nvSpPr>
          <p:cNvPr id="158" name="Google Shape;158;g23aa45f402e_0_481"/>
          <p:cNvSpPr txBox="1"/>
          <p:nvPr/>
        </p:nvSpPr>
        <p:spPr>
          <a:xfrm>
            <a:off x="798181" y="6446849"/>
            <a:ext cx="0" cy="0"/>
          </a:xfrm>
          <a:prstGeom prst="rect">
            <a:avLst/>
          </a:prstGeom>
          <a:noFill/>
          <a:ln>
            <a:noFill/>
          </a:ln>
        </p:spPr>
        <p:txBody>
          <a:bodyPr anchorCtr="0" anchor="t" bIns="60925" lIns="121900" spcFirstLastPara="1" rIns="121900" wrap="square" tIns="60925">
            <a:normAutofit fontScale="25000" lnSpcReduction="20000"/>
          </a:bodyPr>
          <a:lstStyle/>
          <a:p>
            <a:pPr indent="0" lvl="0" marL="0" marR="0" rtl="0" algn="l">
              <a:lnSpc>
                <a:spcPct val="100000"/>
              </a:lnSpc>
              <a:spcBef>
                <a:spcPts val="0"/>
              </a:spcBef>
              <a:spcAft>
                <a:spcPts val="0"/>
              </a:spcAft>
              <a:buClr>
                <a:srgbClr val="000000"/>
              </a:buClr>
              <a:buSzPct val="100000"/>
              <a:buFont typeface="Arial"/>
              <a:buNone/>
            </a:pPr>
            <a:r>
              <a:t/>
            </a:r>
            <a:endParaRPr b="0" i="0" sz="2400" u="none" cap="none" strike="noStrike">
              <a:solidFill>
                <a:schemeClr val="dk1"/>
              </a:solidFill>
              <a:latin typeface="Arial"/>
              <a:ea typeface="Arial"/>
              <a:cs typeface="Arial"/>
              <a:sym typeface="Arial"/>
            </a:endParaRPr>
          </a:p>
        </p:txBody>
      </p:sp>
      <p:sp>
        <p:nvSpPr>
          <p:cNvPr id="159" name="Google Shape;159;g23aa45f402e_0_481"/>
          <p:cNvSpPr txBox="1"/>
          <p:nvPr>
            <p:ph type="ctrTitle"/>
          </p:nvPr>
        </p:nvSpPr>
        <p:spPr>
          <a:xfrm>
            <a:off x="480000" y="2160181"/>
            <a:ext cx="9600000" cy="1777500"/>
          </a:xfrm>
          <a:prstGeom prst="rect">
            <a:avLst/>
          </a:prstGeom>
          <a:noFill/>
          <a:ln>
            <a:noFill/>
          </a:ln>
        </p:spPr>
        <p:txBody>
          <a:bodyPr anchorCtr="0" anchor="b" bIns="0" lIns="0" spcFirstLastPara="1" rIns="0" wrap="square" tIns="60925">
            <a:noAutofit/>
          </a:bodyPr>
          <a:lstStyle>
            <a:lvl1pPr lvl="0" marR="0" rtl="0" algn="l">
              <a:lnSpc>
                <a:spcPct val="90000"/>
              </a:lnSpc>
              <a:spcBef>
                <a:spcPts val="0"/>
              </a:spcBef>
              <a:spcAft>
                <a:spcPts val="0"/>
              </a:spcAft>
              <a:buClr>
                <a:schemeClr val="accent5"/>
              </a:buClr>
              <a:buSzPts val="6400"/>
              <a:buFont typeface="Arial"/>
              <a:buNone/>
              <a:defRPr b="0" i="0" sz="6400" u="none" cap="none" strike="noStrike">
                <a:solidFill>
                  <a:schemeClr val="accent5"/>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9pPr>
          </a:lstStyle>
          <a:p/>
        </p:txBody>
      </p:sp>
      <p:sp>
        <p:nvSpPr>
          <p:cNvPr id="160" name="Google Shape;160;g23aa45f402e_0_481"/>
          <p:cNvSpPr txBox="1"/>
          <p:nvPr>
            <p:ph idx="1" type="body"/>
          </p:nvPr>
        </p:nvSpPr>
        <p:spPr>
          <a:xfrm>
            <a:off x="480003" y="4101447"/>
            <a:ext cx="9600000" cy="4104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chemeClr val="accent5"/>
              </a:buClr>
              <a:buSzPts val="2400"/>
              <a:buFont typeface="Arial"/>
              <a:buNone/>
              <a:defRPr b="0" i="0" sz="2700" u="none" cap="none" strike="noStrike">
                <a:solidFill>
                  <a:schemeClr val="accent5"/>
                </a:solidFill>
                <a:latin typeface="Arial"/>
                <a:ea typeface="Arial"/>
                <a:cs typeface="Arial"/>
                <a:sym typeface="Arial"/>
              </a:defRPr>
            </a:lvl1pPr>
            <a:lvl2pPr indent="-336550" lvl="1" marL="914400" marR="0" rtl="0" algn="l">
              <a:lnSpc>
                <a:spcPct val="90000"/>
              </a:lnSpc>
              <a:spcBef>
                <a:spcPts val="400"/>
              </a:spcBef>
              <a:spcAft>
                <a:spcPts val="0"/>
              </a:spcAft>
              <a:buClr>
                <a:schemeClr val="accent5"/>
              </a:buClr>
              <a:buSzPts val="1700"/>
              <a:buFont typeface="Arial"/>
              <a:buChar char="•"/>
              <a:defRPr b="0" i="0" sz="1900" u="none" cap="none" strike="noStrike">
                <a:solidFill>
                  <a:schemeClr val="accent5"/>
                </a:solidFill>
                <a:latin typeface="Arial"/>
                <a:ea typeface="Arial"/>
                <a:cs typeface="Arial"/>
                <a:sym typeface="Arial"/>
              </a:defRPr>
            </a:lvl2pPr>
            <a:lvl3pPr indent="-317500" lvl="2" marL="13716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3pPr>
            <a:lvl4pPr indent="-317500" lvl="3" marL="18288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4pPr>
            <a:lvl5pPr indent="-317500" lvl="4" marL="22860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61" name="Google Shape;161;g23aa45f402e_0_481"/>
          <p:cNvSpPr txBox="1"/>
          <p:nvPr/>
        </p:nvSpPr>
        <p:spPr>
          <a:xfrm>
            <a:off x="480000" y="6334749"/>
            <a:ext cx="3423300" cy="292500"/>
          </a:xfrm>
          <a:prstGeom prst="rect">
            <a:avLst/>
          </a:prstGeom>
          <a:noFill/>
          <a:ln>
            <a:noFill/>
          </a:ln>
        </p:spPr>
        <p:txBody>
          <a:bodyPr anchorCtr="0" anchor="t" bIns="60925" lIns="0" spcFirstLastPara="1" rIns="0" wrap="square" tIns="60925">
            <a:spAutoFit/>
          </a:bodyPr>
          <a:lstStyle/>
          <a:p>
            <a:pPr indent="0" lvl="0" marL="0" marR="0" rtl="0" algn="l">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chemeClr val="accent5"/>
                </a:solidFill>
                <a:latin typeface="Arial"/>
                <a:ea typeface="Arial"/>
                <a:cs typeface="Arial"/>
                <a:sym typeface="Arial"/>
              </a:rPr>
              <a:t>‹#›</a:t>
            </a:fld>
            <a:r>
              <a:rPr b="0" i="0" lang="en-US" sz="1100" u="none" cap="none" strike="noStrike">
                <a:solidFill>
                  <a:schemeClr val="accent5"/>
                </a:solidFill>
                <a:latin typeface="Arial"/>
                <a:ea typeface="Arial"/>
                <a:cs typeface="Arial"/>
                <a:sym typeface="Arial"/>
              </a:rPr>
              <a:t>    Canadian Centre for Caregiving Excellence</a:t>
            </a:r>
            <a:endParaRPr b="0" i="0" sz="1900" u="none" cap="none" strike="noStrike">
              <a:solidFill>
                <a:srgbClr val="000000"/>
              </a:solidFill>
              <a:latin typeface="Arial"/>
              <a:ea typeface="Arial"/>
              <a:cs typeface="Arial"/>
              <a:sym typeface="Arial"/>
            </a:endParaRPr>
          </a:p>
        </p:txBody>
      </p:sp>
      <p:pic>
        <p:nvPicPr>
          <p:cNvPr id="162" name="Google Shape;162;g23aa45f402e_0_481"/>
          <p:cNvPicPr preferRelativeResize="0"/>
          <p:nvPr/>
        </p:nvPicPr>
        <p:blipFill rotWithShape="1">
          <a:blip r:embed="rId2">
            <a:alphaModFix/>
          </a:blip>
          <a:srcRect b="0" l="0" r="0" t="0"/>
          <a:stretch/>
        </p:blipFill>
        <p:spPr>
          <a:xfrm>
            <a:off x="11313440" y="6051173"/>
            <a:ext cx="398556" cy="49819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3" showMasterSp="0">
  <p:cSld name="Divider Slide 3">
    <p:bg>
      <p:bgPr>
        <a:solidFill>
          <a:schemeClr val="accent1"/>
        </a:solidFill>
      </p:bgPr>
    </p:bg>
    <p:spTree>
      <p:nvGrpSpPr>
        <p:cNvPr id="163" name="Shape 163"/>
        <p:cNvGrpSpPr/>
        <p:nvPr/>
      </p:nvGrpSpPr>
      <p:grpSpPr>
        <a:xfrm>
          <a:off x="0" y="0"/>
          <a:ext cx="0" cy="0"/>
          <a:chOff x="0" y="0"/>
          <a:chExt cx="0" cy="0"/>
        </a:xfrm>
      </p:grpSpPr>
      <p:sp>
        <p:nvSpPr>
          <p:cNvPr id="164" name="Google Shape;164;g23aa45f402e_0_488"/>
          <p:cNvSpPr txBox="1"/>
          <p:nvPr/>
        </p:nvSpPr>
        <p:spPr>
          <a:xfrm>
            <a:off x="1647131" y="3964419"/>
            <a:ext cx="0" cy="0"/>
          </a:xfrm>
          <a:prstGeom prst="rect">
            <a:avLst/>
          </a:prstGeom>
          <a:noFill/>
          <a:ln>
            <a:noFill/>
          </a:ln>
        </p:spPr>
        <p:txBody>
          <a:bodyPr anchorCtr="0" anchor="t" bIns="60925" lIns="121900" spcFirstLastPara="1" rIns="121900" wrap="square" tIns="60925">
            <a:normAutofit fontScale="25000" lnSpcReduction="20000"/>
          </a:bodyPr>
          <a:lstStyle/>
          <a:p>
            <a:pPr indent="0" lvl="0" marL="0" marR="0" rtl="0" algn="l">
              <a:lnSpc>
                <a:spcPct val="100000"/>
              </a:lnSpc>
              <a:spcBef>
                <a:spcPts val="0"/>
              </a:spcBef>
              <a:spcAft>
                <a:spcPts val="0"/>
              </a:spcAft>
              <a:buClr>
                <a:srgbClr val="000000"/>
              </a:buClr>
              <a:buSzPct val="100000"/>
              <a:buFont typeface="Arial"/>
              <a:buNone/>
            </a:pPr>
            <a:r>
              <a:t/>
            </a:r>
            <a:endParaRPr b="0" i="0" sz="2400" u="none" cap="none" strike="noStrike">
              <a:solidFill>
                <a:schemeClr val="accent5"/>
              </a:solidFill>
              <a:latin typeface="Arial"/>
              <a:ea typeface="Arial"/>
              <a:cs typeface="Arial"/>
              <a:sym typeface="Arial"/>
            </a:endParaRPr>
          </a:p>
        </p:txBody>
      </p:sp>
      <p:sp>
        <p:nvSpPr>
          <p:cNvPr id="165" name="Google Shape;165;g23aa45f402e_0_488"/>
          <p:cNvSpPr txBox="1"/>
          <p:nvPr>
            <p:ph type="ctrTitle"/>
          </p:nvPr>
        </p:nvSpPr>
        <p:spPr>
          <a:xfrm>
            <a:off x="480000" y="2160181"/>
            <a:ext cx="9600000" cy="1777500"/>
          </a:xfrm>
          <a:prstGeom prst="rect">
            <a:avLst/>
          </a:prstGeom>
          <a:noFill/>
          <a:ln>
            <a:noFill/>
          </a:ln>
        </p:spPr>
        <p:txBody>
          <a:bodyPr anchorCtr="0" anchor="b" bIns="0" lIns="0" spcFirstLastPara="1" rIns="0" wrap="square" tIns="60925">
            <a:noAutofit/>
          </a:bodyPr>
          <a:lstStyle>
            <a:lvl1pPr lvl="0" marR="0" rtl="0" algn="l">
              <a:lnSpc>
                <a:spcPct val="90000"/>
              </a:lnSpc>
              <a:spcBef>
                <a:spcPts val="0"/>
              </a:spcBef>
              <a:spcAft>
                <a:spcPts val="0"/>
              </a:spcAft>
              <a:buClr>
                <a:schemeClr val="accent5"/>
              </a:buClr>
              <a:buSzPts val="6400"/>
              <a:buFont typeface="Arial"/>
              <a:buNone/>
              <a:defRPr b="0" i="0" sz="6400" u="none" cap="none" strike="noStrike">
                <a:solidFill>
                  <a:schemeClr val="accent5"/>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9pPr>
          </a:lstStyle>
          <a:p/>
        </p:txBody>
      </p:sp>
      <p:sp>
        <p:nvSpPr>
          <p:cNvPr id="166" name="Google Shape;166;g23aa45f402e_0_488"/>
          <p:cNvSpPr txBox="1"/>
          <p:nvPr>
            <p:ph idx="1" type="body"/>
          </p:nvPr>
        </p:nvSpPr>
        <p:spPr>
          <a:xfrm>
            <a:off x="480003" y="4101447"/>
            <a:ext cx="9600000" cy="4104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chemeClr val="accent5"/>
              </a:buClr>
              <a:buSzPts val="2400"/>
              <a:buFont typeface="Arial"/>
              <a:buNone/>
              <a:defRPr b="0" i="0" sz="2700" u="none" cap="none" strike="noStrike">
                <a:solidFill>
                  <a:schemeClr val="accent5"/>
                </a:solidFill>
                <a:latin typeface="Arial"/>
                <a:ea typeface="Arial"/>
                <a:cs typeface="Arial"/>
                <a:sym typeface="Arial"/>
              </a:defRPr>
            </a:lvl1pPr>
            <a:lvl2pPr indent="-336550" lvl="1" marL="914400" marR="0" rtl="0" algn="l">
              <a:lnSpc>
                <a:spcPct val="90000"/>
              </a:lnSpc>
              <a:spcBef>
                <a:spcPts val="400"/>
              </a:spcBef>
              <a:spcAft>
                <a:spcPts val="0"/>
              </a:spcAft>
              <a:buClr>
                <a:schemeClr val="accent5"/>
              </a:buClr>
              <a:buSzPts val="1700"/>
              <a:buFont typeface="Arial"/>
              <a:buChar char="•"/>
              <a:defRPr b="0" i="0" sz="1900" u="none" cap="none" strike="noStrike">
                <a:solidFill>
                  <a:schemeClr val="accent5"/>
                </a:solidFill>
                <a:latin typeface="Arial"/>
                <a:ea typeface="Arial"/>
                <a:cs typeface="Arial"/>
                <a:sym typeface="Arial"/>
              </a:defRPr>
            </a:lvl2pPr>
            <a:lvl3pPr indent="-317500" lvl="2" marL="13716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3pPr>
            <a:lvl4pPr indent="-317500" lvl="3" marL="18288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4pPr>
            <a:lvl5pPr indent="-317500" lvl="4" marL="22860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67" name="Google Shape;167;g23aa45f402e_0_488"/>
          <p:cNvSpPr txBox="1"/>
          <p:nvPr/>
        </p:nvSpPr>
        <p:spPr>
          <a:xfrm>
            <a:off x="480000" y="6334749"/>
            <a:ext cx="3423300" cy="292500"/>
          </a:xfrm>
          <a:prstGeom prst="rect">
            <a:avLst/>
          </a:prstGeom>
          <a:noFill/>
          <a:ln>
            <a:noFill/>
          </a:ln>
        </p:spPr>
        <p:txBody>
          <a:bodyPr anchorCtr="0" anchor="t" bIns="60925" lIns="0" spcFirstLastPara="1" rIns="0" wrap="square" tIns="60925">
            <a:spAutoFit/>
          </a:bodyPr>
          <a:lstStyle/>
          <a:p>
            <a:pPr indent="0" lvl="0" marL="0" marR="0" rtl="0" algn="l">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chemeClr val="accent5"/>
                </a:solidFill>
                <a:latin typeface="Arial"/>
                <a:ea typeface="Arial"/>
                <a:cs typeface="Arial"/>
                <a:sym typeface="Arial"/>
              </a:rPr>
              <a:t>‹#›</a:t>
            </a:fld>
            <a:r>
              <a:rPr b="0" i="0" lang="en-US" sz="1100" u="none" cap="none" strike="noStrike">
                <a:solidFill>
                  <a:schemeClr val="accent5"/>
                </a:solidFill>
                <a:latin typeface="Arial"/>
                <a:ea typeface="Arial"/>
                <a:cs typeface="Arial"/>
                <a:sym typeface="Arial"/>
              </a:rPr>
              <a:t>    Canadian Centre for Caregiving Excellence</a:t>
            </a:r>
            <a:endParaRPr b="0" i="0" sz="1900" u="none" cap="none" strike="noStrike">
              <a:solidFill>
                <a:srgbClr val="000000"/>
              </a:solidFill>
              <a:latin typeface="Arial"/>
              <a:ea typeface="Arial"/>
              <a:cs typeface="Arial"/>
              <a:sym typeface="Arial"/>
            </a:endParaRPr>
          </a:p>
        </p:txBody>
      </p:sp>
      <p:pic>
        <p:nvPicPr>
          <p:cNvPr id="168" name="Google Shape;168;g23aa45f402e_0_488"/>
          <p:cNvPicPr preferRelativeResize="0"/>
          <p:nvPr/>
        </p:nvPicPr>
        <p:blipFill rotWithShape="1">
          <a:blip r:embed="rId2">
            <a:alphaModFix/>
          </a:blip>
          <a:srcRect b="0" l="0" r="0" t="0"/>
          <a:stretch/>
        </p:blipFill>
        <p:spPr>
          <a:xfrm>
            <a:off x="11313440" y="6051173"/>
            <a:ext cx="398556" cy="49819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4" showMasterSp="0">
  <p:cSld name="Divider Slide 4">
    <p:bg>
      <p:bgPr>
        <a:solidFill>
          <a:schemeClr val="accent3"/>
        </a:solidFill>
      </p:bgPr>
    </p:bg>
    <p:spTree>
      <p:nvGrpSpPr>
        <p:cNvPr id="169" name="Shape 169"/>
        <p:cNvGrpSpPr/>
        <p:nvPr/>
      </p:nvGrpSpPr>
      <p:grpSpPr>
        <a:xfrm>
          <a:off x="0" y="0"/>
          <a:ext cx="0" cy="0"/>
          <a:chOff x="0" y="0"/>
          <a:chExt cx="0" cy="0"/>
        </a:xfrm>
      </p:grpSpPr>
      <p:sp>
        <p:nvSpPr>
          <p:cNvPr id="170" name="Google Shape;170;g23aa45f402e_0_494"/>
          <p:cNvSpPr txBox="1"/>
          <p:nvPr/>
        </p:nvSpPr>
        <p:spPr>
          <a:xfrm>
            <a:off x="1647131" y="3964419"/>
            <a:ext cx="0" cy="0"/>
          </a:xfrm>
          <a:prstGeom prst="rect">
            <a:avLst/>
          </a:prstGeom>
          <a:noFill/>
          <a:ln>
            <a:noFill/>
          </a:ln>
        </p:spPr>
        <p:txBody>
          <a:bodyPr anchorCtr="0" anchor="t" bIns="60925" lIns="121900" spcFirstLastPara="1" rIns="121900" wrap="square" tIns="60925">
            <a:normAutofit fontScale="25000" lnSpcReduction="20000"/>
          </a:bodyPr>
          <a:lstStyle/>
          <a:p>
            <a:pPr indent="0" lvl="0" marL="0" marR="0" rtl="0" algn="l">
              <a:lnSpc>
                <a:spcPct val="100000"/>
              </a:lnSpc>
              <a:spcBef>
                <a:spcPts val="0"/>
              </a:spcBef>
              <a:spcAft>
                <a:spcPts val="0"/>
              </a:spcAft>
              <a:buClr>
                <a:srgbClr val="000000"/>
              </a:buClr>
              <a:buSzPct val="100000"/>
              <a:buFont typeface="Arial"/>
              <a:buNone/>
            </a:pPr>
            <a:r>
              <a:t/>
            </a:r>
            <a:endParaRPr b="0" i="0" sz="2400" u="none" cap="none" strike="noStrike">
              <a:solidFill>
                <a:schemeClr val="dk1"/>
              </a:solidFill>
              <a:latin typeface="Arial"/>
              <a:ea typeface="Arial"/>
              <a:cs typeface="Arial"/>
              <a:sym typeface="Arial"/>
            </a:endParaRPr>
          </a:p>
        </p:txBody>
      </p:sp>
      <p:sp>
        <p:nvSpPr>
          <p:cNvPr id="171" name="Google Shape;171;g23aa45f402e_0_494"/>
          <p:cNvSpPr txBox="1"/>
          <p:nvPr/>
        </p:nvSpPr>
        <p:spPr>
          <a:xfrm>
            <a:off x="798181" y="6446849"/>
            <a:ext cx="0" cy="0"/>
          </a:xfrm>
          <a:prstGeom prst="rect">
            <a:avLst/>
          </a:prstGeom>
          <a:noFill/>
          <a:ln>
            <a:noFill/>
          </a:ln>
        </p:spPr>
        <p:txBody>
          <a:bodyPr anchorCtr="0" anchor="t" bIns="60925" lIns="121900" spcFirstLastPara="1" rIns="121900" wrap="square" tIns="60925">
            <a:normAutofit fontScale="25000" lnSpcReduction="20000"/>
          </a:bodyPr>
          <a:lstStyle/>
          <a:p>
            <a:pPr indent="0" lvl="0" marL="0" marR="0" rtl="0" algn="l">
              <a:lnSpc>
                <a:spcPct val="100000"/>
              </a:lnSpc>
              <a:spcBef>
                <a:spcPts val="0"/>
              </a:spcBef>
              <a:spcAft>
                <a:spcPts val="0"/>
              </a:spcAft>
              <a:buClr>
                <a:srgbClr val="000000"/>
              </a:buClr>
              <a:buSzPct val="100000"/>
              <a:buFont typeface="Arial"/>
              <a:buNone/>
            </a:pPr>
            <a:r>
              <a:t/>
            </a:r>
            <a:endParaRPr b="0" i="0" sz="2400" u="none" cap="none" strike="noStrike">
              <a:solidFill>
                <a:schemeClr val="dk1"/>
              </a:solidFill>
              <a:latin typeface="Arial"/>
              <a:ea typeface="Arial"/>
              <a:cs typeface="Arial"/>
              <a:sym typeface="Arial"/>
            </a:endParaRPr>
          </a:p>
        </p:txBody>
      </p:sp>
      <p:sp>
        <p:nvSpPr>
          <p:cNvPr id="172" name="Google Shape;172;g23aa45f402e_0_494"/>
          <p:cNvSpPr txBox="1"/>
          <p:nvPr>
            <p:ph type="ctrTitle"/>
          </p:nvPr>
        </p:nvSpPr>
        <p:spPr>
          <a:xfrm>
            <a:off x="480000" y="2160181"/>
            <a:ext cx="9600000" cy="1777500"/>
          </a:xfrm>
          <a:prstGeom prst="rect">
            <a:avLst/>
          </a:prstGeom>
          <a:noFill/>
          <a:ln>
            <a:noFill/>
          </a:ln>
        </p:spPr>
        <p:txBody>
          <a:bodyPr anchorCtr="0" anchor="b" bIns="0" lIns="0" spcFirstLastPara="1" rIns="0" wrap="square" tIns="60925">
            <a:noAutofit/>
          </a:bodyPr>
          <a:lstStyle>
            <a:lvl1pPr lvl="0" marR="0" rtl="0" algn="l">
              <a:lnSpc>
                <a:spcPct val="90000"/>
              </a:lnSpc>
              <a:spcBef>
                <a:spcPts val="0"/>
              </a:spcBef>
              <a:spcAft>
                <a:spcPts val="0"/>
              </a:spcAft>
              <a:buClr>
                <a:schemeClr val="accent5"/>
              </a:buClr>
              <a:buSzPts val="6400"/>
              <a:buFont typeface="Arial"/>
              <a:buNone/>
              <a:defRPr b="0" i="0" sz="6400" u="none" cap="none" strike="noStrike">
                <a:solidFill>
                  <a:schemeClr val="accent5"/>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9pPr>
          </a:lstStyle>
          <a:p/>
        </p:txBody>
      </p:sp>
      <p:sp>
        <p:nvSpPr>
          <p:cNvPr id="173" name="Google Shape;173;g23aa45f402e_0_494"/>
          <p:cNvSpPr txBox="1"/>
          <p:nvPr>
            <p:ph idx="1" type="body"/>
          </p:nvPr>
        </p:nvSpPr>
        <p:spPr>
          <a:xfrm>
            <a:off x="480003" y="4101447"/>
            <a:ext cx="9600000" cy="4104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chemeClr val="accent5"/>
              </a:buClr>
              <a:buSzPts val="2400"/>
              <a:buFont typeface="Arial"/>
              <a:buNone/>
              <a:defRPr b="0" i="0" sz="2700" u="none" cap="none" strike="noStrike">
                <a:solidFill>
                  <a:schemeClr val="accent5"/>
                </a:solidFill>
                <a:latin typeface="Arial"/>
                <a:ea typeface="Arial"/>
                <a:cs typeface="Arial"/>
                <a:sym typeface="Arial"/>
              </a:defRPr>
            </a:lvl1pPr>
            <a:lvl2pPr indent="-336550" lvl="1" marL="914400" marR="0" rtl="0" algn="l">
              <a:lnSpc>
                <a:spcPct val="90000"/>
              </a:lnSpc>
              <a:spcBef>
                <a:spcPts val="400"/>
              </a:spcBef>
              <a:spcAft>
                <a:spcPts val="0"/>
              </a:spcAft>
              <a:buClr>
                <a:schemeClr val="accent5"/>
              </a:buClr>
              <a:buSzPts val="1700"/>
              <a:buFont typeface="Arial"/>
              <a:buChar char="•"/>
              <a:defRPr b="0" i="0" sz="1900" u="none" cap="none" strike="noStrike">
                <a:solidFill>
                  <a:schemeClr val="accent5"/>
                </a:solidFill>
                <a:latin typeface="Arial"/>
                <a:ea typeface="Arial"/>
                <a:cs typeface="Arial"/>
                <a:sym typeface="Arial"/>
              </a:defRPr>
            </a:lvl2pPr>
            <a:lvl3pPr indent="-317500" lvl="2" marL="13716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3pPr>
            <a:lvl4pPr indent="-317500" lvl="3" marL="18288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4pPr>
            <a:lvl5pPr indent="-317500" lvl="4" marL="22860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74" name="Google Shape;174;g23aa45f402e_0_494"/>
          <p:cNvSpPr txBox="1"/>
          <p:nvPr/>
        </p:nvSpPr>
        <p:spPr>
          <a:xfrm>
            <a:off x="480000" y="6334749"/>
            <a:ext cx="3423300" cy="292500"/>
          </a:xfrm>
          <a:prstGeom prst="rect">
            <a:avLst/>
          </a:prstGeom>
          <a:noFill/>
          <a:ln>
            <a:noFill/>
          </a:ln>
        </p:spPr>
        <p:txBody>
          <a:bodyPr anchorCtr="0" anchor="t" bIns="60925" lIns="0" spcFirstLastPara="1" rIns="0" wrap="square" tIns="60925">
            <a:spAutoFit/>
          </a:bodyPr>
          <a:lstStyle/>
          <a:p>
            <a:pPr indent="0" lvl="0" marL="0" marR="0" rtl="0" algn="l">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chemeClr val="accent5"/>
                </a:solidFill>
                <a:latin typeface="Arial"/>
                <a:ea typeface="Arial"/>
                <a:cs typeface="Arial"/>
                <a:sym typeface="Arial"/>
              </a:rPr>
              <a:t>‹#›</a:t>
            </a:fld>
            <a:r>
              <a:rPr b="0" i="0" lang="en-US" sz="1100" u="none" cap="none" strike="noStrike">
                <a:solidFill>
                  <a:schemeClr val="accent5"/>
                </a:solidFill>
                <a:latin typeface="Arial"/>
                <a:ea typeface="Arial"/>
                <a:cs typeface="Arial"/>
                <a:sym typeface="Arial"/>
              </a:rPr>
              <a:t>    Canadian Centre for Caregiving Excellence</a:t>
            </a:r>
            <a:endParaRPr b="0" i="0" sz="1900" u="none" cap="none" strike="noStrike">
              <a:solidFill>
                <a:srgbClr val="000000"/>
              </a:solidFill>
              <a:latin typeface="Arial"/>
              <a:ea typeface="Arial"/>
              <a:cs typeface="Arial"/>
              <a:sym typeface="Arial"/>
            </a:endParaRPr>
          </a:p>
        </p:txBody>
      </p:sp>
      <p:pic>
        <p:nvPicPr>
          <p:cNvPr id="175" name="Google Shape;175;g23aa45f402e_0_494"/>
          <p:cNvPicPr preferRelativeResize="0"/>
          <p:nvPr/>
        </p:nvPicPr>
        <p:blipFill rotWithShape="1">
          <a:blip r:embed="rId2">
            <a:alphaModFix/>
          </a:blip>
          <a:srcRect b="0" l="0" r="0" t="0"/>
          <a:stretch/>
        </p:blipFill>
        <p:spPr>
          <a:xfrm>
            <a:off x="11313440" y="6051173"/>
            <a:ext cx="398556" cy="49819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Slide 1" showMasterSp="0">
  <p:cSld name="Statement Slide 1">
    <p:bg>
      <p:bgPr>
        <a:solidFill>
          <a:schemeClr val="accent2"/>
        </a:solidFill>
      </p:bgPr>
    </p:bg>
    <p:spTree>
      <p:nvGrpSpPr>
        <p:cNvPr id="176" name="Shape 176"/>
        <p:cNvGrpSpPr/>
        <p:nvPr/>
      </p:nvGrpSpPr>
      <p:grpSpPr>
        <a:xfrm>
          <a:off x="0" y="0"/>
          <a:ext cx="0" cy="0"/>
          <a:chOff x="0" y="0"/>
          <a:chExt cx="0" cy="0"/>
        </a:xfrm>
      </p:grpSpPr>
      <p:sp>
        <p:nvSpPr>
          <p:cNvPr id="177" name="Google Shape;177;g23aa45f402e_0_501"/>
          <p:cNvSpPr txBox="1"/>
          <p:nvPr>
            <p:ph type="ctrTitle"/>
          </p:nvPr>
        </p:nvSpPr>
        <p:spPr>
          <a:xfrm>
            <a:off x="480001" y="1056000"/>
            <a:ext cx="9600000" cy="4608000"/>
          </a:xfrm>
          <a:prstGeom prst="rect">
            <a:avLst/>
          </a:prstGeom>
          <a:noFill/>
          <a:ln>
            <a:noFill/>
          </a:ln>
        </p:spPr>
        <p:txBody>
          <a:bodyPr anchorCtr="0" anchor="t" bIns="62400" lIns="0" spcFirstLastPara="1" rIns="120000" wrap="square" tIns="0">
            <a:noAutofit/>
          </a:bodyPr>
          <a:lstStyle>
            <a:lvl1pPr lvl="0" marR="0" rtl="0" algn="l">
              <a:lnSpc>
                <a:spcPct val="125000"/>
              </a:lnSpc>
              <a:spcBef>
                <a:spcPts val="0"/>
              </a:spcBef>
              <a:spcAft>
                <a:spcPts val="0"/>
              </a:spcAft>
              <a:buClr>
                <a:schemeClr val="accent6"/>
              </a:buClr>
              <a:buSzPts val="3200"/>
              <a:buFont typeface="Arial"/>
              <a:buNone/>
              <a:defRPr b="0" i="0" sz="3200" u="none" cap="none" strike="noStrike">
                <a:solidFill>
                  <a:schemeClr val="accent6"/>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9pPr>
          </a:lstStyle>
          <a:p/>
        </p:txBody>
      </p:sp>
      <p:sp>
        <p:nvSpPr>
          <p:cNvPr id="178" name="Google Shape;178;g23aa45f402e_0_501"/>
          <p:cNvSpPr txBox="1"/>
          <p:nvPr>
            <p:ph idx="1" type="body"/>
          </p:nvPr>
        </p:nvSpPr>
        <p:spPr>
          <a:xfrm>
            <a:off x="480000" y="480000"/>
            <a:ext cx="9600000" cy="2871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800"/>
              </a:spcBef>
              <a:spcAft>
                <a:spcPts val="0"/>
              </a:spcAft>
              <a:buClr>
                <a:schemeClr val="accent1"/>
              </a:buClr>
              <a:buSzPts val="1700"/>
              <a:buFont typeface="Arial"/>
              <a:buNone/>
              <a:defRPr b="0" i="0" sz="1900" u="none" cap="none" strike="noStrike">
                <a:solidFill>
                  <a:schemeClr val="accent6"/>
                </a:solidFill>
                <a:latin typeface="Arial"/>
                <a:ea typeface="Arial"/>
                <a:cs typeface="Arial"/>
                <a:sym typeface="Arial"/>
              </a:defRPr>
            </a:lvl1pPr>
            <a:lvl2pPr indent="-336550" lvl="1" marL="914400" marR="0" rtl="0" algn="l">
              <a:lnSpc>
                <a:spcPct val="90000"/>
              </a:lnSpc>
              <a:spcBef>
                <a:spcPts val="400"/>
              </a:spcBef>
              <a:spcAft>
                <a:spcPts val="0"/>
              </a:spcAft>
              <a:buClr>
                <a:schemeClr val="accent5"/>
              </a:buClr>
              <a:buSzPts val="1700"/>
              <a:buFont typeface="Arial"/>
              <a:buChar char="•"/>
              <a:defRPr b="0" i="0" sz="1900" u="none" cap="none" strike="noStrike">
                <a:solidFill>
                  <a:schemeClr val="accent5"/>
                </a:solidFill>
                <a:latin typeface="Arial"/>
                <a:ea typeface="Arial"/>
                <a:cs typeface="Arial"/>
                <a:sym typeface="Arial"/>
              </a:defRPr>
            </a:lvl2pPr>
            <a:lvl3pPr indent="-317500" lvl="2" marL="13716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3pPr>
            <a:lvl4pPr indent="-317500" lvl="3" marL="18288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4pPr>
            <a:lvl5pPr indent="-317500" lvl="4" marL="22860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79" name="Google Shape;179;g23aa45f402e_0_501"/>
          <p:cNvSpPr txBox="1"/>
          <p:nvPr/>
        </p:nvSpPr>
        <p:spPr>
          <a:xfrm>
            <a:off x="480000" y="6334749"/>
            <a:ext cx="3423300" cy="292500"/>
          </a:xfrm>
          <a:prstGeom prst="rect">
            <a:avLst/>
          </a:prstGeom>
          <a:noFill/>
          <a:ln>
            <a:noFill/>
          </a:ln>
        </p:spPr>
        <p:txBody>
          <a:bodyPr anchorCtr="0" anchor="t" bIns="60925" lIns="0" spcFirstLastPara="1" rIns="0" wrap="square" tIns="60925">
            <a:spAutoFit/>
          </a:bodyPr>
          <a:lstStyle/>
          <a:p>
            <a:pPr indent="0" lvl="0" marL="0" marR="0" rtl="0" algn="l">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chemeClr val="accent6"/>
                </a:solidFill>
                <a:latin typeface="Arial"/>
                <a:ea typeface="Arial"/>
                <a:cs typeface="Arial"/>
                <a:sym typeface="Arial"/>
              </a:rPr>
              <a:t>‹#›</a:t>
            </a:fld>
            <a:r>
              <a:rPr b="0" i="0" lang="en-US" sz="1100" u="none" cap="none" strike="noStrike">
                <a:solidFill>
                  <a:schemeClr val="accent6"/>
                </a:solidFill>
                <a:latin typeface="Arial"/>
                <a:ea typeface="Arial"/>
                <a:cs typeface="Arial"/>
                <a:sym typeface="Arial"/>
              </a:rPr>
              <a:t>    Canadian Centre for Caregiving Excellence</a:t>
            </a:r>
            <a:endParaRPr b="0" i="0" sz="1900" u="none" cap="none" strike="noStrike">
              <a:solidFill>
                <a:srgbClr val="000000"/>
              </a:solidFill>
              <a:latin typeface="Arial"/>
              <a:ea typeface="Arial"/>
              <a:cs typeface="Arial"/>
              <a:sym typeface="Arial"/>
            </a:endParaRPr>
          </a:p>
        </p:txBody>
      </p:sp>
      <p:pic>
        <p:nvPicPr>
          <p:cNvPr id="180" name="Google Shape;180;g23aa45f402e_0_501"/>
          <p:cNvPicPr preferRelativeResize="0"/>
          <p:nvPr/>
        </p:nvPicPr>
        <p:blipFill rotWithShape="1">
          <a:blip r:embed="rId2">
            <a:alphaModFix/>
          </a:blip>
          <a:srcRect b="0" l="0" r="0" t="0"/>
          <a:stretch/>
        </p:blipFill>
        <p:spPr>
          <a:xfrm>
            <a:off x="11313440" y="6051173"/>
            <a:ext cx="398556" cy="49819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Slide 4" showMasterSp="0">
  <p:cSld name="Statement Slide 4">
    <p:bg>
      <p:bgPr>
        <a:solidFill>
          <a:schemeClr val="accent3"/>
        </a:solidFill>
      </p:bgPr>
    </p:bg>
    <p:spTree>
      <p:nvGrpSpPr>
        <p:cNvPr id="181" name="Shape 181"/>
        <p:cNvGrpSpPr/>
        <p:nvPr/>
      </p:nvGrpSpPr>
      <p:grpSpPr>
        <a:xfrm>
          <a:off x="0" y="0"/>
          <a:ext cx="0" cy="0"/>
          <a:chOff x="0" y="0"/>
          <a:chExt cx="0" cy="0"/>
        </a:xfrm>
      </p:grpSpPr>
      <p:sp>
        <p:nvSpPr>
          <p:cNvPr id="182" name="Google Shape;182;g23aa45f402e_0_506"/>
          <p:cNvSpPr txBox="1"/>
          <p:nvPr/>
        </p:nvSpPr>
        <p:spPr>
          <a:xfrm>
            <a:off x="480000" y="6334749"/>
            <a:ext cx="3423300" cy="292500"/>
          </a:xfrm>
          <a:prstGeom prst="rect">
            <a:avLst/>
          </a:prstGeom>
          <a:noFill/>
          <a:ln>
            <a:noFill/>
          </a:ln>
        </p:spPr>
        <p:txBody>
          <a:bodyPr anchorCtr="0" anchor="t" bIns="60925" lIns="0" spcFirstLastPara="1" rIns="0" wrap="square" tIns="60925">
            <a:spAutoFit/>
          </a:bodyPr>
          <a:lstStyle/>
          <a:p>
            <a:pPr indent="0" lvl="0" marL="0" marR="0" rtl="0" algn="l">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chemeClr val="accent5"/>
                </a:solidFill>
                <a:latin typeface="Arial"/>
                <a:ea typeface="Arial"/>
                <a:cs typeface="Arial"/>
                <a:sym typeface="Arial"/>
              </a:rPr>
              <a:t>‹#›</a:t>
            </a:fld>
            <a:r>
              <a:rPr b="0" i="0" lang="en-US" sz="1100" u="none" cap="none" strike="noStrike">
                <a:solidFill>
                  <a:schemeClr val="accent5"/>
                </a:solidFill>
                <a:latin typeface="Arial"/>
                <a:ea typeface="Arial"/>
                <a:cs typeface="Arial"/>
                <a:sym typeface="Arial"/>
              </a:rPr>
              <a:t>    Canadian Centre for Caregiving Excellence</a:t>
            </a:r>
            <a:endParaRPr b="0" i="0" sz="1900" u="none" cap="none" strike="noStrike">
              <a:solidFill>
                <a:srgbClr val="000000"/>
              </a:solidFill>
              <a:latin typeface="Arial"/>
              <a:ea typeface="Arial"/>
              <a:cs typeface="Arial"/>
              <a:sym typeface="Arial"/>
            </a:endParaRPr>
          </a:p>
        </p:txBody>
      </p:sp>
      <p:sp>
        <p:nvSpPr>
          <p:cNvPr id="183" name="Google Shape;183;g23aa45f402e_0_506"/>
          <p:cNvSpPr txBox="1"/>
          <p:nvPr>
            <p:ph idx="1" type="body"/>
          </p:nvPr>
        </p:nvSpPr>
        <p:spPr>
          <a:xfrm>
            <a:off x="480000" y="480000"/>
            <a:ext cx="9600000" cy="2871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800"/>
              </a:spcBef>
              <a:spcAft>
                <a:spcPts val="0"/>
              </a:spcAft>
              <a:buClr>
                <a:schemeClr val="accent1"/>
              </a:buClr>
              <a:buSzPts val="1700"/>
              <a:buFont typeface="Arial"/>
              <a:buNone/>
              <a:defRPr b="0" i="0" sz="1900" u="none" cap="none" strike="noStrike">
                <a:solidFill>
                  <a:schemeClr val="dk1"/>
                </a:solidFill>
                <a:latin typeface="Arial"/>
                <a:ea typeface="Arial"/>
                <a:cs typeface="Arial"/>
                <a:sym typeface="Arial"/>
              </a:defRPr>
            </a:lvl1pPr>
            <a:lvl2pPr indent="-336550" lvl="1" marL="914400" marR="0" rtl="0" algn="l">
              <a:lnSpc>
                <a:spcPct val="90000"/>
              </a:lnSpc>
              <a:spcBef>
                <a:spcPts val="400"/>
              </a:spcBef>
              <a:spcAft>
                <a:spcPts val="0"/>
              </a:spcAft>
              <a:buClr>
                <a:schemeClr val="accent5"/>
              </a:buClr>
              <a:buSzPts val="1700"/>
              <a:buFont typeface="Arial"/>
              <a:buChar char="•"/>
              <a:defRPr b="0" i="0" sz="1900" u="none" cap="none" strike="noStrike">
                <a:solidFill>
                  <a:schemeClr val="accent5"/>
                </a:solidFill>
                <a:latin typeface="Arial"/>
                <a:ea typeface="Arial"/>
                <a:cs typeface="Arial"/>
                <a:sym typeface="Arial"/>
              </a:defRPr>
            </a:lvl2pPr>
            <a:lvl3pPr indent="-317500" lvl="2" marL="13716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3pPr>
            <a:lvl4pPr indent="-317500" lvl="3" marL="18288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4pPr>
            <a:lvl5pPr indent="-317500" lvl="4" marL="2286000" marR="0" rtl="0" algn="l">
              <a:lnSpc>
                <a:spcPct val="9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84" name="Google Shape;184;g23aa45f402e_0_506"/>
          <p:cNvSpPr txBox="1"/>
          <p:nvPr>
            <p:ph type="ctrTitle"/>
          </p:nvPr>
        </p:nvSpPr>
        <p:spPr>
          <a:xfrm>
            <a:off x="480001" y="1056000"/>
            <a:ext cx="9600000" cy="4608000"/>
          </a:xfrm>
          <a:prstGeom prst="rect">
            <a:avLst/>
          </a:prstGeom>
          <a:noFill/>
          <a:ln>
            <a:noFill/>
          </a:ln>
        </p:spPr>
        <p:txBody>
          <a:bodyPr anchorCtr="0" anchor="t" bIns="62400" lIns="0" spcFirstLastPara="1" rIns="120000" wrap="square" tIns="0">
            <a:noAutofit/>
          </a:bodyPr>
          <a:lstStyle>
            <a:lvl1pPr lvl="0" marR="0" rtl="0" algn="l">
              <a:lnSpc>
                <a:spcPct val="125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9pPr>
          </a:lstStyle>
          <a:p/>
        </p:txBody>
      </p:sp>
      <p:pic>
        <p:nvPicPr>
          <p:cNvPr id="185" name="Google Shape;185;g23aa45f402e_0_506"/>
          <p:cNvPicPr preferRelativeResize="0"/>
          <p:nvPr/>
        </p:nvPicPr>
        <p:blipFill rotWithShape="1">
          <a:blip r:embed="rId2">
            <a:alphaModFix/>
          </a:blip>
          <a:srcRect b="0" l="0" r="0" t="0"/>
          <a:stretch/>
        </p:blipFill>
        <p:spPr>
          <a:xfrm>
            <a:off x="11313440" y="6051173"/>
            <a:ext cx="398556" cy="49819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bg>
      <p:bgPr>
        <a:solidFill>
          <a:schemeClr val="accent6"/>
        </a:solidFill>
      </p:bgPr>
    </p:bg>
    <p:spTree>
      <p:nvGrpSpPr>
        <p:cNvPr id="186" name="Shape 186"/>
        <p:cNvGrpSpPr/>
        <p:nvPr/>
      </p:nvGrpSpPr>
      <p:grpSpPr>
        <a:xfrm>
          <a:off x="0" y="0"/>
          <a:ext cx="0" cy="0"/>
          <a:chOff x="0" y="0"/>
          <a:chExt cx="0" cy="0"/>
        </a:xfrm>
      </p:grpSpPr>
      <p:sp>
        <p:nvSpPr>
          <p:cNvPr id="187" name="Google Shape;187;g23aa45f402e_0_511"/>
          <p:cNvSpPr txBox="1"/>
          <p:nvPr/>
        </p:nvSpPr>
        <p:spPr>
          <a:xfrm>
            <a:off x="480000" y="6334749"/>
            <a:ext cx="3423300" cy="292500"/>
          </a:xfrm>
          <a:prstGeom prst="rect">
            <a:avLst/>
          </a:prstGeom>
          <a:noFill/>
          <a:ln>
            <a:noFill/>
          </a:ln>
        </p:spPr>
        <p:txBody>
          <a:bodyPr anchorCtr="0" anchor="t" bIns="60925" lIns="0" spcFirstLastPara="1" rIns="0" wrap="square" tIns="60925">
            <a:spAutoFit/>
          </a:bodyPr>
          <a:lstStyle/>
          <a:p>
            <a:pPr indent="0" lvl="0" marL="0" marR="0" rtl="0" algn="l">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chemeClr val="accent5"/>
                </a:solidFill>
                <a:latin typeface="Arial"/>
                <a:ea typeface="Arial"/>
                <a:cs typeface="Arial"/>
                <a:sym typeface="Arial"/>
              </a:rPr>
              <a:t>‹#›</a:t>
            </a:fld>
            <a:r>
              <a:rPr b="0" i="0" lang="en-US" sz="1100" u="none" cap="none" strike="noStrike">
                <a:solidFill>
                  <a:schemeClr val="accent5"/>
                </a:solidFill>
                <a:latin typeface="Arial"/>
                <a:ea typeface="Arial"/>
                <a:cs typeface="Arial"/>
                <a:sym typeface="Arial"/>
              </a:rPr>
              <a:t>    Canadian Centre for Caregiving Excellence</a:t>
            </a:r>
            <a:endParaRPr b="0" i="0" sz="1900" u="none" cap="none" strike="noStrike">
              <a:solidFill>
                <a:srgbClr val="000000"/>
              </a:solidFill>
              <a:latin typeface="Arial"/>
              <a:ea typeface="Arial"/>
              <a:cs typeface="Arial"/>
              <a:sym typeface="Arial"/>
            </a:endParaRPr>
          </a:p>
        </p:txBody>
      </p:sp>
      <p:pic>
        <p:nvPicPr>
          <p:cNvPr id="188" name="Google Shape;188;g23aa45f402e_0_511"/>
          <p:cNvPicPr preferRelativeResize="0"/>
          <p:nvPr/>
        </p:nvPicPr>
        <p:blipFill rotWithShape="1">
          <a:blip r:embed="rId2">
            <a:alphaModFix/>
          </a:blip>
          <a:srcRect b="0" l="0" r="0" t="0"/>
          <a:stretch/>
        </p:blipFill>
        <p:spPr>
          <a:xfrm>
            <a:off x="11315629" y="6051175"/>
            <a:ext cx="396371" cy="495464"/>
          </a:xfrm>
          <a:prstGeom prst="rect">
            <a:avLst/>
          </a:prstGeom>
          <a:noFill/>
          <a:ln>
            <a:noFill/>
          </a:ln>
        </p:spPr>
      </p:pic>
      <p:sp>
        <p:nvSpPr>
          <p:cNvPr id="189" name="Google Shape;189;g23aa45f402e_0_511"/>
          <p:cNvSpPr txBox="1"/>
          <p:nvPr>
            <p:ph type="title"/>
          </p:nvPr>
        </p:nvSpPr>
        <p:spPr>
          <a:xfrm>
            <a:off x="479999" y="480000"/>
            <a:ext cx="9600000" cy="578700"/>
          </a:xfrm>
          <a:prstGeom prst="rect">
            <a:avLst/>
          </a:prstGeom>
          <a:noFill/>
          <a:ln>
            <a:noFill/>
          </a:ln>
        </p:spPr>
        <p:txBody>
          <a:bodyPr anchorCtr="0" anchor="t" bIns="0" lIns="0" spcFirstLastPara="1" rIns="0" wrap="square" tIns="60925">
            <a:spAutoFit/>
          </a:bodyPr>
          <a:lstStyle>
            <a:lvl1pPr lvl="0" marR="0" rtl="0" algn="l">
              <a:lnSpc>
                <a:spcPct val="90000"/>
              </a:lnSpc>
              <a:spcBef>
                <a:spcPts val="0"/>
              </a:spcBef>
              <a:spcAft>
                <a:spcPts val="0"/>
              </a:spcAft>
              <a:buClr>
                <a:schemeClr val="accent5"/>
              </a:buClr>
              <a:buSzPts val="3700"/>
              <a:buFont typeface="Arial"/>
              <a:buNone/>
              <a:defRPr b="0" i="0" sz="3700" u="none" cap="none" strike="noStrike">
                <a:solidFill>
                  <a:schemeClr val="accent5"/>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Half Image - 1 Line">
  <p:cSld name="Title, Content, Half Image - 1 Line">
    <p:bg>
      <p:bgPr>
        <a:solidFill>
          <a:schemeClr val="accent6"/>
        </a:solidFill>
      </p:bgPr>
    </p:bg>
    <p:spTree>
      <p:nvGrpSpPr>
        <p:cNvPr id="190" name="Shape 190"/>
        <p:cNvGrpSpPr/>
        <p:nvPr/>
      </p:nvGrpSpPr>
      <p:grpSpPr>
        <a:xfrm>
          <a:off x="0" y="0"/>
          <a:ext cx="0" cy="0"/>
          <a:chOff x="0" y="0"/>
          <a:chExt cx="0" cy="0"/>
        </a:xfrm>
      </p:grpSpPr>
      <p:sp>
        <p:nvSpPr>
          <p:cNvPr id="191" name="Google Shape;191;g23aa45f402e_0_515"/>
          <p:cNvSpPr/>
          <p:nvPr>
            <p:ph idx="2" type="pic"/>
          </p:nvPr>
        </p:nvSpPr>
        <p:spPr>
          <a:xfrm>
            <a:off x="6576000" y="0"/>
            <a:ext cx="5616000" cy="6858000"/>
          </a:xfrm>
          <a:prstGeom prst="rect">
            <a:avLst/>
          </a:prstGeom>
          <a:noFill/>
          <a:ln>
            <a:noFill/>
          </a:ln>
        </p:spPr>
      </p:sp>
      <p:sp>
        <p:nvSpPr>
          <p:cNvPr id="192" name="Google Shape;192;g23aa45f402e_0_515"/>
          <p:cNvSpPr txBox="1"/>
          <p:nvPr/>
        </p:nvSpPr>
        <p:spPr>
          <a:xfrm>
            <a:off x="2018995" y="682752"/>
            <a:ext cx="0" cy="0"/>
          </a:xfrm>
          <a:prstGeom prst="rect">
            <a:avLst/>
          </a:prstGeom>
          <a:noFill/>
          <a:ln>
            <a:noFill/>
          </a:ln>
        </p:spPr>
        <p:txBody>
          <a:bodyPr anchorCtr="0" anchor="t" bIns="60925" lIns="121900" spcFirstLastPara="1" rIns="121900" wrap="square" tIns="60925">
            <a:normAutofit fontScale="25000" lnSpcReduction="20000"/>
          </a:bodyPr>
          <a:lstStyle/>
          <a:p>
            <a:pPr indent="0" lvl="0" marL="0" marR="0" rtl="0" algn="l">
              <a:lnSpc>
                <a:spcPct val="100000"/>
              </a:lnSpc>
              <a:spcBef>
                <a:spcPts val="0"/>
              </a:spcBef>
              <a:spcAft>
                <a:spcPts val="0"/>
              </a:spcAft>
              <a:buClr>
                <a:srgbClr val="000000"/>
              </a:buClr>
              <a:buSzPct val="100000"/>
              <a:buFont typeface="Arial"/>
              <a:buNone/>
            </a:pPr>
            <a:r>
              <a:t/>
            </a:r>
            <a:endParaRPr b="0" i="0" sz="2400" u="none" cap="none" strike="noStrike">
              <a:solidFill>
                <a:schemeClr val="dk1"/>
              </a:solidFill>
              <a:latin typeface="Arial"/>
              <a:ea typeface="Arial"/>
              <a:cs typeface="Arial"/>
              <a:sym typeface="Arial"/>
            </a:endParaRPr>
          </a:p>
        </p:txBody>
      </p:sp>
      <p:sp>
        <p:nvSpPr>
          <p:cNvPr id="193" name="Google Shape;193;g23aa45f402e_0_515"/>
          <p:cNvSpPr txBox="1"/>
          <p:nvPr/>
        </p:nvSpPr>
        <p:spPr>
          <a:xfrm>
            <a:off x="735980" y="6504879"/>
            <a:ext cx="0" cy="0"/>
          </a:xfrm>
          <a:prstGeom prst="rect">
            <a:avLst/>
          </a:prstGeom>
          <a:noFill/>
          <a:ln>
            <a:noFill/>
          </a:ln>
        </p:spPr>
        <p:txBody>
          <a:bodyPr anchorCtr="0" anchor="t" bIns="60925" lIns="121900" spcFirstLastPara="1" rIns="121900" wrap="square" tIns="60925">
            <a:normAutofit fontScale="25000" lnSpcReduction="20000"/>
          </a:bodyPr>
          <a:lstStyle/>
          <a:p>
            <a:pPr indent="0" lvl="0" marL="0" marR="0" rtl="0" algn="l">
              <a:lnSpc>
                <a:spcPct val="100000"/>
              </a:lnSpc>
              <a:spcBef>
                <a:spcPts val="0"/>
              </a:spcBef>
              <a:spcAft>
                <a:spcPts val="0"/>
              </a:spcAft>
              <a:buClr>
                <a:srgbClr val="000000"/>
              </a:buClr>
              <a:buSzPct val="100000"/>
              <a:buFont typeface="Arial"/>
              <a:buNone/>
            </a:pPr>
            <a:r>
              <a:t/>
            </a:r>
            <a:endParaRPr b="0" i="0" sz="2400" u="none" cap="none" strike="noStrike">
              <a:solidFill>
                <a:schemeClr val="dk1"/>
              </a:solidFill>
              <a:latin typeface="Arial"/>
              <a:ea typeface="Arial"/>
              <a:cs typeface="Arial"/>
              <a:sym typeface="Arial"/>
            </a:endParaRPr>
          </a:p>
        </p:txBody>
      </p:sp>
      <p:sp>
        <p:nvSpPr>
          <p:cNvPr id="194" name="Google Shape;194;g23aa45f402e_0_515"/>
          <p:cNvSpPr txBox="1"/>
          <p:nvPr/>
        </p:nvSpPr>
        <p:spPr>
          <a:xfrm>
            <a:off x="11291668" y="-347003"/>
            <a:ext cx="0" cy="0"/>
          </a:xfrm>
          <a:prstGeom prst="rect">
            <a:avLst/>
          </a:prstGeom>
          <a:noFill/>
          <a:ln>
            <a:noFill/>
          </a:ln>
        </p:spPr>
        <p:txBody>
          <a:bodyPr anchorCtr="0" anchor="t" bIns="60925" lIns="121900" spcFirstLastPara="1" rIns="121900" wrap="square" tIns="60925">
            <a:normAutofit fontScale="25000" lnSpcReduction="20000"/>
          </a:bodyPr>
          <a:lstStyle/>
          <a:p>
            <a:pPr indent="0" lvl="0" marL="0" marR="0" rtl="0" algn="l">
              <a:lnSpc>
                <a:spcPct val="100000"/>
              </a:lnSpc>
              <a:spcBef>
                <a:spcPts val="0"/>
              </a:spcBef>
              <a:spcAft>
                <a:spcPts val="0"/>
              </a:spcAft>
              <a:buClr>
                <a:srgbClr val="000000"/>
              </a:buClr>
              <a:buSzPct val="100000"/>
              <a:buFont typeface="Arial"/>
              <a:buNone/>
            </a:pPr>
            <a:r>
              <a:t/>
            </a:r>
            <a:endParaRPr b="0" i="0" sz="2400" u="none" cap="none" strike="noStrike">
              <a:solidFill>
                <a:schemeClr val="dk1"/>
              </a:solidFill>
              <a:latin typeface="Arial"/>
              <a:ea typeface="Arial"/>
              <a:cs typeface="Arial"/>
              <a:sym typeface="Arial"/>
            </a:endParaRPr>
          </a:p>
        </p:txBody>
      </p:sp>
      <p:pic>
        <p:nvPicPr>
          <p:cNvPr id="195" name="Google Shape;195;g23aa45f402e_0_515"/>
          <p:cNvPicPr preferRelativeResize="0"/>
          <p:nvPr/>
        </p:nvPicPr>
        <p:blipFill rotWithShape="1">
          <a:blip r:embed="rId2">
            <a:alphaModFix/>
          </a:blip>
          <a:srcRect b="0" l="0" r="0" t="0"/>
          <a:stretch/>
        </p:blipFill>
        <p:spPr>
          <a:xfrm>
            <a:off x="11315629" y="6051175"/>
            <a:ext cx="396371" cy="495464"/>
          </a:xfrm>
          <a:prstGeom prst="rect">
            <a:avLst/>
          </a:prstGeom>
          <a:noFill/>
          <a:ln>
            <a:noFill/>
          </a:ln>
        </p:spPr>
      </p:pic>
      <p:sp>
        <p:nvSpPr>
          <p:cNvPr id="196" name="Google Shape;196;g23aa45f402e_0_515"/>
          <p:cNvSpPr txBox="1"/>
          <p:nvPr/>
        </p:nvSpPr>
        <p:spPr>
          <a:xfrm>
            <a:off x="480000" y="6334749"/>
            <a:ext cx="3423300" cy="292500"/>
          </a:xfrm>
          <a:prstGeom prst="rect">
            <a:avLst/>
          </a:prstGeom>
          <a:noFill/>
          <a:ln>
            <a:noFill/>
          </a:ln>
        </p:spPr>
        <p:txBody>
          <a:bodyPr anchorCtr="0" anchor="t" bIns="60925" lIns="0" spcFirstLastPara="1" rIns="0" wrap="square" tIns="60925">
            <a:spAutoFit/>
          </a:bodyPr>
          <a:lstStyle/>
          <a:p>
            <a:pPr indent="0" lvl="0" marL="0" marR="0" rtl="0" algn="l">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chemeClr val="accent5"/>
                </a:solidFill>
                <a:latin typeface="Arial"/>
                <a:ea typeface="Arial"/>
                <a:cs typeface="Arial"/>
                <a:sym typeface="Arial"/>
              </a:rPr>
              <a:t>‹#›</a:t>
            </a:fld>
            <a:r>
              <a:rPr b="0" i="0" lang="en-US" sz="1100" u="none" cap="none" strike="noStrike">
                <a:solidFill>
                  <a:schemeClr val="accent5"/>
                </a:solidFill>
                <a:latin typeface="Arial"/>
                <a:ea typeface="Arial"/>
                <a:cs typeface="Arial"/>
                <a:sym typeface="Arial"/>
              </a:rPr>
              <a:t>    Canadian Centre for Caregiving Excellence</a:t>
            </a:r>
            <a:endParaRPr b="0" i="0" sz="1900" u="none" cap="none" strike="noStrike">
              <a:solidFill>
                <a:srgbClr val="000000"/>
              </a:solidFill>
              <a:latin typeface="Arial"/>
              <a:ea typeface="Arial"/>
              <a:cs typeface="Arial"/>
              <a:sym typeface="Arial"/>
            </a:endParaRPr>
          </a:p>
        </p:txBody>
      </p:sp>
      <p:sp>
        <p:nvSpPr>
          <p:cNvPr id="197" name="Google Shape;197;g23aa45f402e_0_515"/>
          <p:cNvSpPr txBox="1"/>
          <p:nvPr>
            <p:ph type="title"/>
          </p:nvPr>
        </p:nvSpPr>
        <p:spPr>
          <a:xfrm>
            <a:off x="479999" y="480000"/>
            <a:ext cx="5280000" cy="578700"/>
          </a:xfrm>
          <a:prstGeom prst="rect">
            <a:avLst/>
          </a:prstGeom>
          <a:noFill/>
          <a:ln>
            <a:noFill/>
          </a:ln>
        </p:spPr>
        <p:txBody>
          <a:bodyPr anchorCtr="0" anchor="t" bIns="0" lIns="0" spcFirstLastPara="1" rIns="0" wrap="square" tIns="60925">
            <a:spAutoFit/>
          </a:bodyPr>
          <a:lstStyle>
            <a:lvl1pPr lvl="0" marR="0" rtl="0" algn="l">
              <a:lnSpc>
                <a:spcPct val="90000"/>
              </a:lnSpc>
              <a:spcBef>
                <a:spcPts val="0"/>
              </a:spcBef>
              <a:spcAft>
                <a:spcPts val="0"/>
              </a:spcAft>
              <a:buClr>
                <a:schemeClr val="accent5"/>
              </a:buClr>
              <a:buSzPts val="3700"/>
              <a:buFont typeface="Arial"/>
              <a:buNone/>
              <a:defRPr b="0" i="0" sz="3700" u="none" cap="none" strike="noStrike">
                <a:solidFill>
                  <a:schemeClr val="accent5"/>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9pPr>
          </a:lstStyle>
          <a:p/>
        </p:txBody>
      </p:sp>
      <p:sp>
        <p:nvSpPr>
          <p:cNvPr id="198" name="Google Shape;198;g23aa45f402e_0_515"/>
          <p:cNvSpPr txBox="1"/>
          <p:nvPr>
            <p:ph idx="1" type="body"/>
          </p:nvPr>
        </p:nvSpPr>
        <p:spPr>
          <a:xfrm>
            <a:off x="479999" y="1344000"/>
            <a:ext cx="5280000" cy="4512000"/>
          </a:xfrm>
          <a:prstGeom prst="rect">
            <a:avLst/>
          </a:prstGeom>
          <a:noFill/>
          <a:ln>
            <a:noFill/>
          </a:ln>
        </p:spPr>
        <p:txBody>
          <a:bodyPr anchorCtr="0" anchor="t" bIns="0" lIns="0" spcFirstLastPara="1" rIns="0" wrap="square" tIns="0">
            <a:noAutofit/>
          </a:bodyPr>
          <a:lstStyle>
            <a:lvl1pPr indent="-336550" lvl="0" marL="457200" marR="0" rtl="0" algn="l">
              <a:lnSpc>
                <a:spcPct val="110000"/>
              </a:lnSpc>
              <a:spcBef>
                <a:spcPts val="800"/>
              </a:spcBef>
              <a:spcAft>
                <a:spcPts val="0"/>
              </a:spcAft>
              <a:buClr>
                <a:schemeClr val="accent5"/>
              </a:buClr>
              <a:buSzPts val="1700"/>
              <a:buFont typeface="Arial"/>
              <a:buChar char="•"/>
              <a:defRPr b="0" i="0" sz="1900" u="none" cap="none" strike="noStrike">
                <a:solidFill>
                  <a:schemeClr val="accent5"/>
                </a:solidFill>
                <a:latin typeface="Arial"/>
                <a:ea typeface="Arial"/>
                <a:cs typeface="Arial"/>
                <a:sym typeface="Arial"/>
              </a:defRPr>
            </a:lvl1pPr>
            <a:lvl2pPr indent="-336550" lvl="1" marL="914400" marR="0" rtl="0" algn="l">
              <a:lnSpc>
                <a:spcPct val="110000"/>
              </a:lnSpc>
              <a:spcBef>
                <a:spcPts val="500"/>
              </a:spcBef>
              <a:spcAft>
                <a:spcPts val="0"/>
              </a:spcAft>
              <a:buClr>
                <a:schemeClr val="accent5"/>
              </a:buClr>
              <a:buSzPts val="1700"/>
              <a:buFont typeface="Arial"/>
              <a:buChar char="•"/>
              <a:defRPr b="0" i="0" sz="1900" u="none" cap="none" strike="noStrike">
                <a:solidFill>
                  <a:schemeClr val="accent5"/>
                </a:solidFill>
                <a:latin typeface="Arial"/>
                <a:ea typeface="Arial"/>
                <a:cs typeface="Arial"/>
                <a:sym typeface="Arial"/>
              </a:defRPr>
            </a:lvl2pPr>
            <a:lvl3pPr indent="-317500" lvl="2" marL="1371600" marR="0" rtl="0" algn="l">
              <a:lnSpc>
                <a:spcPct val="11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3pPr>
            <a:lvl4pPr indent="-317500" lvl="3" marL="1828800" marR="0" rtl="0" algn="l">
              <a:lnSpc>
                <a:spcPct val="11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4pPr>
            <a:lvl5pPr indent="-317500" lvl="4" marL="2286000" marR="0" rtl="0" algn="l">
              <a:lnSpc>
                <a:spcPct val="11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Half Image - 2 Line">
  <p:cSld name="Title, Content, Half Image - 2 Line">
    <p:bg>
      <p:bgPr>
        <a:solidFill>
          <a:schemeClr val="accent6"/>
        </a:solidFill>
      </p:bgPr>
    </p:bg>
    <p:spTree>
      <p:nvGrpSpPr>
        <p:cNvPr id="199" name="Shape 199"/>
        <p:cNvGrpSpPr/>
        <p:nvPr/>
      </p:nvGrpSpPr>
      <p:grpSpPr>
        <a:xfrm>
          <a:off x="0" y="0"/>
          <a:ext cx="0" cy="0"/>
          <a:chOff x="0" y="0"/>
          <a:chExt cx="0" cy="0"/>
        </a:xfrm>
      </p:grpSpPr>
      <p:sp>
        <p:nvSpPr>
          <p:cNvPr id="200" name="Google Shape;200;g23aa45f402e_0_524"/>
          <p:cNvSpPr/>
          <p:nvPr>
            <p:ph idx="2" type="pic"/>
          </p:nvPr>
        </p:nvSpPr>
        <p:spPr>
          <a:xfrm>
            <a:off x="6576000" y="0"/>
            <a:ext cx="5616000" cy="6858000"/>
          </a:xfrm>
          <a:prstGeom prst="rect">
            <a:avLst/>
          </a:prstGeom>
          <a:noFill/>
          <a:ln>
            <a:noFill/>
          </a:ln>
        </p:spPr>
      </p:sp>
      <p:sp>
        <p:nvSpPr>
          <p:cNvPr id="201" name="Google Shape;201;g23aa45f402e_0_524"/>
          <p:cNvSpPr txBox="1"/>
          <p:nvPr/>
        </p:nvSpPr>
        <p:spPr>
          <a:xfrm>
            <a:off x="2018995" y="682752"/>
            <a:ext cx="0" cy="0"/>
          </a:xfrm>
          <a:prstGeom prst="rect">
            <a:avLst/>
          </a:prstGeom>
          <a:noFill/>
          <a:ln>
            <a:noFill/>
          </a:ln>
        </p:spPr>
        <p:txBody>
          <a:bodyPr anchorCtr="0" anchor="t" bIns="60925" lIns="121900" spcFirstLastPara="1" rIns="121900" wrap="square" tIns="60925">
            <a:normAutofit fontScale="25000" lnSpcReduction="20000"/>
          </a:bodyPr>
          <a:lstStyle/>
          <a:p>
            <a:pPr indent="0" lvl="0" marL="0" marR="0" rtl="0" algn="l">
              <a:lnSpc>
                <a:spcPct val="100000"/>
              </a:lnSpc>
              <a:spcBef>
                <a:spcPts val="0"/>
              </a:spcBef>
              <a:spcAft>
                <a:spcPts val="0"/>
              </a:spcAft>
              <a:buClr>
                <a:srgbClr val="000000"/>
              </a:buClr>
              <a:buSzPct val="100000"/>
              <a:buFont typeface="Arial"/>
              <a:buNone/>
            </a:pPr>
            <a:r>
              <a:t/>
            </a:r>
            <a:endParaRPr b="0" i="0" sz="2400" u="none" cap="none" strike="noStrike">
              <a:solidFill>
                <a:schemeClr val="dk1"/>
              </a:solidFill>
              <a:latin typeface="Arial"/>
              <a:ea typeface="Arial"/>
              <a:cs typeface="Arial"/>
              <a:sym typeface="Arial"/>
            </a:endParaRPr>
          </a:p>
        </p:txBody>
      </p:sp>
      <p:sp>
        <p:nvSpPr>
          <p:cNvPr id="202" name="Google Shape;202;g23aa45f402e_0_524"/>
          <p:cNvSpPr txBox="1"/>
          <p:nvPr/>
        </p:nvSpPr>
        <p:spPr>
          <a:xfrm>
            <a:off x="735980" y="6504879"/>
            <a:ext cx="0" cy="0"/>
          </a:xfrm>
          <a:prstGeom prst="rect">
            <a:avLst/>
          </a:prstGeom>
          <a:noFill/>
          <a:ln>
            <a:noFill/>
          </a:ln>
        </p:spPr>
        <p:txBody>
          <a:bodyPr anchorCtr="0" anchor="t" bIns="60925" lIns="121900" spcFirstLastPara="1" rIns="121900" wrap="square" tIns="60925">
            <a:normAutofit fontScale="25000" lnSpcReduction="20000"/>
          </a:bodyPr>
          <a:lstStyle/>
          <a:p>
            <a:pPr indent="0" lvl="0" marL="0" marR="0" rtl="0" algn="l">
              <a:lnSpc>
                <a:spcPct val="100000"/>
              </a:lnSpc>
              <a:spcBef>
                <a:spcPts val="0"/>
              </a:spcBef>
              <a:spcAft>
                <a:spcPts val="0"/>
              </a:spcAft>
              <a:buClr>
                <a:srgbClr val="000000"/>
              </a:buClr>
              <a:buSzPct val="100000"/>
              <a:buFont typeface="Arial"/>
              <a:buNone/>
            </a:pPr>
            <a:r>
              <a:t/>
            </a:r>
            <a:endParaRPr b="0" i="0" sz="2400" u="none" cap="none" strike="noStrike">
              <a:solidFill>
                <a:schemeClr val="dk1"/>
              </a:solidFill>
              <a:latin typeface="Arial"/>
              <a:ea typeface="Arial"/>
              <a:cs typeface="Arial"/>
              <a:sym typeface="Arial"/>
            </a:endParaRPr>
          </a:p>
        </p:txBody>
      </p:sp>
      <p:sp>
        <p:nvSpPr>
          <p:cNvPr id="203" name="Google Shape;203;g23aa45f402e_0_524"/>
          <p:cNvSpPr txBox="1"/>
          <p:nvPr/>
        </p:nvSpPr>
        <p:spPr>
          <a:xfrm>
            <a:off x="11291668" y="-347003"/>
            <a:ext cx="0" cy="0"/>
          </a:xfrm>
          <a:prstGeom prst="rect">
            <a:avLst/>
          </a:prstGeom>
          <a:noFill/>
          <a:ln>
            <a:noFill/>
          </a:ln>
        </p:spPr>
        <p:txBody>
          <a:bodyPr anchorCtr="0" anchor="t" bIns="60925" lIns="121900" spcFirstLastPara="1" rIns="121900" wrap="square" tIns="60925">
            <a:normAutofit fontScale="25000" lnSpcReduction="20000"/>
          </a:bodyPr>
          <a:lstStyle/>
          <a:p>
            <a:pPr indent="0" lvl="0" marL="0" marR="0" rtl="0" algn="l">
              <a:lnSpc>
                <a:spcPct val="100000"/>
              </a:lnSpc>
              <a:spcBef>
                <a:spcPts val="0"/>
              </a:spcBef>
              <a:spcAft>
                <a:spcPts val="0"/>
              </a:spcAft>
              <a:buClr>
                <a:srgbClr val="000000"/>
              </a:buClr>
              <a:buSzPct val="100000"/>
              <a:buFont typeface="Arial"/>
              <a:buNone/>
            </a:pPr>
            <a:r>
              <a:t/>
            </a:r>
            <a:endParaRPr b="0" i="0" sz="2400" u="none" cap="none" strike="noStrike">
              <a:solidFill>
                <a:schemeClr val="dk1"/>
              </a:solidFill>
              <a:latin typeface="Arial"/>
              <a:ea typeface="Arial"/>
              <a:cs typeface="Arial"/>
              <a:sym typeface="Arial"/>
            </a:endParaRPr>
          </a:p>
        </p:txBody>
      </p:sp>
      <p:pic>
        <p:nvPicPr>
          <p:cNvPr id="204" name="Google Shape;204;g23aa45f402e_0_524"/>
          <p:cNvPicPr preferRelativeResize="0"/>
          <p:nvPr/>
        </p:nvPicPr>
        <p:blipFill rotWithShape="1">
          <a:blip r:embed="rId2">
            <a:alphaModFix/>
          </a:blip>
          <a:srcRect b="0" l="0" r="0" t="0"/>
          <a:stretch/>
        </p:blipFill>
        <p:spPr>
          <a:xfrm>
            <a:off x="11315629" y="6051175"/>
            <a:ext cx="396371" cy="495464"/>
          </a:xfrm>
          <a:prstGeom prst="rect">
            <a:avLst/>
          </a:prstGeom>
          <a:noFill/>
          <a:ln>
            <a:noFill/>
          </a:ln>
        </p:spPr>
      </p:pic>
      <p:sp>
        <p:nvSpPr>
          <p:cNvPr id="205" name="Google Shape;205;g23aa45f402e_0_524"/>
          <p:cNvSpPr txBox="1"/>
          <p:nvPr/>
        </p:nvSpPr>
        <p:spPr>
          <a:xfrm>
            <a:off x="480000" y="6334749"/>
            <a:ext cx="3423300" cy="292500"/>
          </a:xfrm>
          <a:prstGeom prst="rect">
            <a:avLst/>
          </a:prstGeom>
          <a:noFill/>
          <a:ln>
            <a:noFill/>
          </a:ln>
        </p:spPr>
        <p:txBody>
          <a:bodyPr anchorCtr="0" anchor="t" bIns="60925" lIns="0" spcFirstLastPara="1" rIns="0" wrap="square" tIns="60925">
            <a:spAutoFit/>
          </a:bodyPr>
          <a:lstStyle/>
          <a:p>
            <a:pPr indent="0" lvl="0" marL="0" marR="0" rtl="0" algn="l">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chemeClr val="accent5"/>
                </a:solidFill>
                <a:latin typeface="Arial"/>
                <a:ea typeface="Arial"/>
                <a:cs typeface="Arial"/>
                <a:sym typeface="Arial"/>
              </a:rPr>
              <a:t>‹#›</a:t>
            </a:fld>
            <a:r>
              <a:rPr b="0" i="0" lang="en-US" sz="1100" u="none" cap="none" strike="noStrike">
                <a:solidFill>
                  <a:schemeClr val="accent5"/>
                </a:solidFill>
                <a:latin typeface="Arial"/>
                <a:ea typeface="Arial"/>
                <a:cs typeface="Arial"/>
                <a:sym typeface="Arial"/>
              </a:rPr>
              <a:t>    Canadian Centre for Caregiving Excellence</a:t>
            </a:r>
            <a:endParaRPr b="0" i="0" sz="1900" u="none" cap="none" strike="noStrike">
              <a:solidFill>
                <a:srgbClr val="000000"/>
              </a:solidFill>
              <a:latin typeface="Arial"/>
              <a:ea typeface="Arial"/>
              <a:cs typeface="Arial"/>
              <a:sym typeface="Arial"/>
            </a:endParaRPr>
          </a:p>
        </p:txBody>
      </p:sp>
      <p:sp>
        <p:nvSpPr>
          <p:cNvPr id="206" name="Google Shape;206;g23aa45f402e_0_524"/>
          <p:cNvSpPr txBox="1"/>
          <p:nvPr>
            <p:ph type="title"/>
          </p:nvPr>
        </p:nvSpPr>
        <p:spPr>
          <a:xfrm>
            <a:off x="479999" y="480000"/>
            <a:ext cx="5280000" cy="1095600"/>
          </a:xfrm>
          <a:prstGeom prst="rect">
            <a:avLst/>
          </a:prstGeom>
          <a:noFill/>
          <a:ln>
            <a:noFill/>
          </a:ln>
        </p:spPr>
        <p:txBody>
          <a:bodyPr anchorCtr="0" anchor="t" bIns="0" lIns="0" spcFirstLastPara="1" rIns="0" wrap="square" tIns="60925">
            <a:spAutoFit/>
          </a:bodyPr>
          <a:lstStyle>
            <a:lvl1pPr lvl="0" marR="0" rtl="0" algn="l">
              <a:lnSpc>
                <a:spcPct val="90000"/>
              </a:lnSpc>
              <a:spcBef>
                <a:spcPts val="0"/>
              </a:spcBef>
              <a:spcAft>
                <a:spcPts val="0"/>
              </a:spcAft>
              <a:buClr>
                <a:schemeClr val="accent5"/>
              </a:buClr>
              <a:buSzPts val="3700"/>
              <a:buFont typeface="Arial"/>
              <a:buNone/>
              <a:defRPr b="0" i="0" sz="3700" u="none" cap="none" strike="noStrike">
                <a:solidFill>
                  <a:schemeClr val="accent5"/>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9pPr>
          </a:lstStyle>
          <a:p/>
        </p:txBody>
      </p:sp>
      <p:sp>
        <p:nvSpPr>
          <p:cNvPr id="207" name="Google Shape;207;g23aa45f402e_0_524"/>
          <p:cNvSpPr txBox="1"/>
          <p:nvPr>
            <p:ph idx="1" type="body"/>
          </p:nvPr>
        </p:nvSpPr>
        <p:spPr>
          <a:xfrm>
            <a:off x="479999" y="1866000"/>
            <a:ext cx="5280000" cy="3990000"/>
          </a:xfrm>
          <a:prstGeom prst="rect">
            <a:avLst/>
          </a:prstGeom>
          <a:noFill/>
          <a:ln>
            <a:noFill/>
          </a:ln>
        </p:spPr>
        <p:txBody>
          <a:bodyPr anchorCtr="0" anchor="t" bIns="0" lIns="0" spcFirstLastPara="1" rIns="0" wrap="square" tIns="0">
            <a:noAutofit/>
          </a:bodyPr>
          <a:lstStyle>
            <a:lvl1pPr indent="-336550" lvl="0" marL="457200" marR="0" rtl="0" algn="l">
              <a:lnSpc>
                <a:spcPct val="110000"/>
              </a:lnSpc>
              <a:spcBef>
                <a:spcPts val="800"/>
              </a:spcBef>
              <a:spcAft>
                <a:spcPts val="0"/>
              </a:spcAft>
              <a:buClr>
                <a:schemeClr val="accent5"/>
              </a:buClr>
              <a:buSzPts val="1700"/>
              <a:buFont typeface="Arial"/>
              <a:buChar char="•"/>
              <a:defRPr b="0" i="0" sz="1900" u="none" cap="none" strike="noStrike">
                <a:solidFill>
                  <a:schemeClr val="accent5"/>
                </a:solidFill>
                <a:latin typeface="Arial"/>
                <a:ea typeface="Arial"/>
                <a:cs typeface="Arial"/>
                <a:sym typeface="Arial"/>
              </a:defRPr>
            </a:lvl1pPr>
            <a:lvl2pPr indent="-336550" lvl="1" marL="914400" marR="0" rtl="0" algn="l">
              <a:lnSpc>
                <a:spcPct val="110000"/>
              </a:lnSpc>
              <a:spcBef>
                <a:spcPts val="500"/>
              </a:spcBef>
              <a:spcAft>
                <a:spcPts val="0"/>
              </a:spcAft>
              <a:buClr>
                <a:schemeClr val="accent5"/>
              </a:buClr>
              <a:buSzPts val="1700"/>
              <a:buFont typeface="Arial"/>
              <a:buChar char="•"/>
              <a:defRPr b="0" i="0" sz="1900" u="none" cap="none" strike="noStrike">
                <a:solidFill>
                  <a:schemeClr val="accent5"/>
                </a:solidFill>
                <a:latin typeface="Arial"/>
                <a:ea typeface="Arial"/>
                <a:cs typeface="Arial"/>
                <a:sym typeface="Arial"/>
              </a:defRPr>
            </a:lvl2pPr>
            <a:lvl3pPr indent="-317500" lvl="2" marL="1371600" marR="0" rtl="0" algn="l">
              <a:lnSpc>
                <a:spcPct val="11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3pPr>
            <a:lvl4pPr indent="-317500" lvl="3" marL="1828800" marR="0" rtl="0" algn="l">
              <a:lnSpc>
                <a:spcPct val="11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4pPr>
            <a:lvl5pPr indent="-317500" lvl="4" marL="2286000" marR="0" rtl="0" algn="l">
              <a:lnSpc>
                <a:spcPct val="11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Frame Image 1">
  <p:cSld name="Title, Content, Frame Image 1">
    <p:bg>
      <p:bgPr>
        <a:solidFill>
          <a:schemeClr val="accent6"/>
        </a:solidFill>
      </p:bgPr>
    </p:bg>
    <p:spTree>
      <p:nvGrpSpPr>
        <p:cNvPr id="208" name="Shape 208"/>
        <p:cNvGrpSpPr/>
        <p:nvPr/>
      </p:nvGrpSpPr>
      <p:grpSpPr>
        <a:xfrm>
          <a:off x="0" y="0"/>
          <a:ext cx="0" cy="0"/>
          <a:chOff x="0" y="0"/>
          <a:chExt cx="0" cy="0"/>
        </a:xfrm>
      </p:grpSpPr>
      <p:sp>
        <p:nvSpPr>
          <p:cNvPr id="209" name="Google Shape;209;g23aa45f402e_0_533"/>
          <p:cNvSpPr txBox="1"/>
          <p:nvPr/>
        </p:nvSpPr>
        <p:spPr>
          <a:xfrm>
            <a:off x="2018995" y="682752"/>
            <a:ext cx="0" cy="0"/>
          </a:xfrm>
          <a:prstGeom prst="rect">
            <a:avLst/>
          </a:prstGeom>
          <a:noFill/>
          <a:ln>
            <a:noFill/>
          </a:ln>
        </p:spPr>
        <p:txBody>
          <a:bodyPr anchorCtr="0" anchor="t" bIns="60925" lIns="121900" spcFirstLastPara="1" rIns="121900" wrap="square" tIns="60925">
            <a:normAutofit fontScale="25000" lnSpcReduction="20000"/>
          </a:bodyPr>
          <a:lstStyle/>
          <a:p>
            <a:pPr indent="0" lvl="0" marL="0" marR="0" rtl="0" algn="l">
              <a:lnSpc>
                <a:spcPct val="100000"/>
              </a:lnSpc>
              <a:spcBef>
                <a:spcPts val="0"/>
              </a:spcBef>
              <a:spcAft>
                <a:spcPts val="0"/>
              </a:spcAft>
              <a:buClr>
                <a:srgbClr val="000000"/>
              </a:buClr>
              <a:buSzPct val="100000"/>
              <a:buFont typeface="Arial"/>
              <a:buNone/>
            </a:pPr>
            <a:r>
              <a:t/>
            </a:r>
            <a:endParaRPr b="0" i="0" sz="2400" u="none" cap="none" strike="noStrike">
              <a:solidFill>
                <a:schemeClr val="dk1"/>
              </a:solidFill>
              <a:latin typeface="Arial"/>
              <a:ea typeface="Arial"/>
              <a:cs typeface="Arial"/>
              <a:sym typeface="Arial"/>
            </a:endParaRPr>
          </a:p>
        </p:txBody>
      </p:sp>
      <p:sp>
        <p:nvSpPr>
          <p:cNvPr id="210" name="Google Shape;210;g23aa45f402e_0_533"/>
          <p:cNvSpPr txBox="1"/>
          <p:nvPr/>
        </p:nvSpPr>
        <p:spPr>
          <a:xfrm>
            <a:off x="735980" y="6504879"/>
            <a:ext cx="0" cy="0"/>
          </a:xfrm>
          <a:prstGeom prst="rect">
            <a:avLst/>
          </a:prstGeom>
          <a:noFill/>
          <a:ln>
            <a:noFill/>
          </a:ln>
        </p:spPr>
        <p:txBody>
          <a:bodyPr anchorCtr="0" anchor="t" bIns="60925" lIns="121900" spcFirstLastPara="1" rIns="121900" wrap="square" tIns="60925">
            <a:normAutofit fontScale="25000" lnSpcReduction="20000"/>
          </a:bodyPr>
          <a:lstStyle/>
          <a:p>
            <a:pPr indent="0" lvl="0" marL="0" marR="0" rtl="0" algn="l">
              <a:lnSpc>
                <a:spcPct val="100000"/>
              </a:lnSpc>
              <a:spcBef>
                <a:spcPts val="0"/>
              </a:spcBef>
              <a:spcAft>
                <a:spcPts val="0"/>
              </a:spcAft>
              <a:buClr>
                <a:srgbClr val="000000"/>
              </a:buClr>
              <a:buSzPct val="100000"/>
              <a:buFont typeface="Arial"/>
              <a:buNone/>
            </a:pPr>
            <a:r>
              <a:t/>
            </a:r>
            <a:endParaRPr b="0" i="0" sz="2400" u="none" cap="none" strike="noStrike">
              <a:solidFill>
                <a:schemeClr val="dk1"/>
              </a:solidFill>
              <a:latin typeface="Arial"/>
              <a:ea typeface="Arial"/>
              <a:cs typeface="Arial"/>
              <a:sym typeface="Arial"/>
            </a:endParaRPr>
          </a:p>
        </p:txBody>
      </p:sp>
      <p:sp>
        <p:nvSpPr>
          <p:cNvPr id="211" name="Google Shape;211;g23aa45f402e_0_533"/>
          <p:cNvSpPr txBox="1"/>
          <p:nvPr/>
        </p:nvSpPr>
        <p:spPr>
          <a:xfrm>
            <a:off x="11384477" y="6064332"/>
            <a:ext cx="0" cy="0"/>
          </a:xfrm>
          <a:prstGeom prst="rect">
            <a:avLst/>
          </a:prstGeom>
          <a:noFill/>
          <a:ln>
            <a:noFill/>
          </a:ln>
        </p:spPr>
        <p:txBody>
          <a:bodyPr anchorCtr="0" anchor="t" bIns="60925" lIns="121900" spcFirstLastPara="1" rIns="121900" wrap="square" tIns="60925">
            <a:normAutofit fontScale="25000" lnSpcReduction="20000"/>
          </a:bodyPr>
          <a:lstStyle/>
          <a:p>
            <a:pPr indent="0" lvl="0" marL="0" marR="0" rtl="0" algn="l">
              <a:lnSpc>
                <a:spcPct val="100000"/>
              </a:lnSpc>
              <a:spcBef>
                <a:spcPts val="0"/>
              </a:spcBef>
              <a:spcAft>
                <a:spcPts val="0"/>
              </a:spcAft>
              <a:buClr>
                <a:srgbClr val="000000"/>
              </a:buClr>
              <a:buSzPct val="100000"/>
              <a:buFont typeface="Arial"/>
              <a:buNone/>
            </a:pPr>
            <a:r>
              <a:t/>
            </a:r>
            <a:endParaRPr b="0" i="0" sz="2400" u="none" cap="none" strike="noStrike">
              <a:solidFill>
                <a:schemeClr val="dk1"/>
              </a:solidFill>
              <a:latin typeface="Arial"/>
              <a:ea typeface="Arial"/>
              <a:cs typeface="Arial"/>
              <a:sym typeface="Arial"/>
            </a:endParaRPr>
          </a:p>
        </p:txBody>
      </p:sp>
      <p:pic>
        <p:nvPicPr>
          <p:cNvPr descr="Shape, circle&#10;&#10;Description automatically generated" id="212" name="Google Shape;212;g23aa45f402e_0_533"/>
          <p:cNvPicPr preferRelativeResize="0"/>
          <p:nvPr/>
        </p:nvPicPr>
        <p:blipFill rotWithShape="1">
          <a:blip r:embed="rId2">
            <a:alphaModFix/>
          </a:blip>
          <a:srcRect b="0" l="0" r="0" t="0"/>
          <a:stretch/>
        </p:blipFill>
        <p:spPr>
          <a:xfrm>
            <a:off x="6073139" y="1504860"/>
            <a:ext cx="6232911" cy="3854564"/>
          </a:xfrm>
          <a:prstGeom prst="rect">
            <a:avLst/>
          </a:prstGeom>
          <a:noFill/>
          <a:ln>
            <a:noFill/>
          </a:ln>
        </p:spPr>
      </p:pic>
      <p:sp>
        <p:nvSpPr>
          <p:cNvPr id="213" name="Google Shape;213;g23aa45f402e_0_533"/>
          <p:cNvSpPr/>
          <p:nvPr>
            <p:ph idx="2" type="pic"/>
          </p:nvPr>
        </p:nvSpPr>
        <p:spPr>
          <a:xfrm>
            <a:off x="7229343" y="1488381"/>
            <a:ext cx="3927300" cy="3875100"/>
          </a:xfrm>
          <a:prstGeom prst="ellipse">
            <a:avLst/>
          </a:prstGeom>
          <a:noFill/>
          <a:ln>
            <a:noFill/>
          </a:ln>
        </p:spPr>
      </p:sp>
      <p:pic>
        <p:nvPicPr>
          <p:cNvPr id="214" name="Google Shape;214;g23aa45f402e_0_533"/>
          <p:cNvPicPr preferRelativeResize="0"/>
          <p:nvPr/>
        </p:nvPicPr>
        <p:blipFill rotWithShape="1">
          <a:blip r:embed="rId3">
            <a:alphaModFix/>
          </a:blip>
          <a:srcRect b="0" l="0" r="0" t="0"/>
          <a:stretch/>
        </p:blipFill>
        <p:spPr>
          <a:xfrm>
            <a:off x="11315629" y="6051175"/>
            <a:ext cx="396371" cy="495464"/>
          </a:xfrm>
          <a:prstGeom prst="rect">
            <a:avLst/>
          </a:prstGeom>
          <a:noFill/>
          <a:ln>
            <a:noFill/>
          </a:ln>
        </p:spPr>
      </p:pic>
      <p:sp>
        <p:nvSpPr>
          <p:cNvPr id="215" name="Google Shape;215;g23aa45f402e_0_533"/>
          <p:cNvSpPr txBox="1"/>
          <p:nvPr/>
        </p:nvSpPr>
        <p:spPr>
          <a:xfrm>
            <a:off x="480000" y="6334749"/>
            <a:ext cx="3423300" cy="292500"/>
          </a:xfrm>
          <a:prstGeom prst="rect">
            <a:avLst/>
          </a:prstGeom>
          <a:noFill/>
          <a:ln>
            <a:noFill/>
          </a:ln>
        </p:spPr>
        <p:txBody>
          <a:bodyPr anchorCtr="0" anchor="t" bIns="60925" lIns="0" spcFirstLastPara="1" rIns="0" wrap="square" tIns="60925">
            <a:spAutoFit/>
          </a:bodyPr>
          <a:lstStyle/>
          <a:p>
            <a:pPr indent="0" lvl="0" marL="0" marR="0" rtl="0" algn="l">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chemeClr val="accent5"/>
                </a:solidFill>
                <a:latin typeface="Arial"/>
                <a:ea typeface="Arial"/>
                <a:cs typeface="Arial"/>
                <a:sym typeface="Arial"/>
              </a:rPr>
              <a:t>‹#›</a:t>
            </a:fld>
            <a:r>
              <a:rPr b="0" i="0" lang="en-US" sz="1100" u="none" cap="none" strike="noStrike">
                <a:solidFill>
                  <a:schemeClr val="accent5"/>
                </a:solidFill>
                <a:latin typeface="Arial"/>
                <a:ea typeface="Arial"/>
                <a:cs typeface="Arial"/>
                <a:sym typeface="Arial"/>
              </a:rPr>
              <a:t>    Canadian Centre for Caregiving Excellence</a:t>
            </a:r>
            <a:endParaRPr b="0" i="0" sz="1900" u="none" cap="none" strike="noStrike">
              <a:solidFill>
                <a:srgbClr val="000000"/>
              </a:solidFill>
              <a:latin typeface="Arial"/>
              <a:ea typeface="Arial"/>
              <a:cs typeface="Arial"/>
              <a:sym typeface="Arial"/>
            </a:endParaRPr>
          </a:p>
        </p:txBody>
      </p:sp>
      <p:sp>
        <p:nvSpPr>
          <p:cNvPr id="216" name="Google Shape;216;g23aa45f402e_0_533"/>
          <p:cNvSpPr txBox="1"/>
          <p:nvPr>
            <p:ph type="title"/>
          </p:nvPr>
        </p:nvSpPr>
        <p:spPr>
          <a:xfrm>
            <a:off x="479999" y="480000"/>
            <a:ext cx="5280000" cy="578700"/>
          </a:xfrm>
          <a:prstGeom prst="rect">
            <a:avLst/>
          </a:prstGeom>
          <a:noFill/>
          <a:ln>
            <a:noFill/>
          </a:ln>
        </p:spPr>
        <p:txBody>
          <a:bodyPr anchorCtr="0" anchor="t" bIns="0" lIns="0" spcFirstLastPara="1" rIns="0" wrap="square" tIns="60925">
            <a:spAutoFit/>
          </a:bodyPr>
          <a:lstStyle>
            <a:lvl1pPr lvl="0" marR="0" rtl="0" algn="l">
              <a:lnSpc>
                <a:spcPct val="90000"/>
              </a:lnSpc>
              <a:spcBef>
                <a:spcPts val="0"/>
              </a:spcBef>
              <a:spcAft>
                <a:spcPts val="0"/>
              </a:spcAft>
              <a:buClr>
                <a:schemeClr val="accent5"/>
              </a:buClr>
              <a:buSzPts val="3700"/>
              <a:buFont typeface="Arial"/>
              <a:buNone/>
              <a:defRPr b="0" i="0" sz="3700" u="none" cap="none" strike="noStrike">
                <a:solidFill>
                  <a:schemeClr val="accent5"/>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9pPr>
          </a:lstStyle>
          <a:p/>
        </p:txBody>
      </p:sp>
      <p:sp>
        <p:nvSpPr>
          <p:cNvPr id="217" name="Google Shape;217;g23aa45f402e_0_533"/>
          <p:cNvSpPr txBox="1"/>
          <p:nvPr>
            <p:ph idx="1" type="body"/>
          </p:nvPr>
        </p:nvSpPr>
        <p:spPr>
          <a:xfrm>
            <a:off x="479999" y="1344000"/>
            <a:ext cx="5280000" cy="4512000"/>
          </a:xfrm>
          <a:prstGeom prst="rect">
            <a:avLst/>
          </a:prstGeom>
          <a:noFill/>
          <a:ln>
            <a:noFill/>
          </a:ln>
        </p:spPr>
        <p:txBody>
          <a:bodyPr anchorCtr="0" anchor="t" bIns="0" lIns="0" spcFirstLastPara="1" rIns="0" wrap="square" tIns="0">
            <a:noAutofit/>
          </a:bodyPr>
          <a:lstStyle>
            <a:lvl1pPr indent="-336550" lvl="0" marL="457200" marR="0" rtl="0" algn="l">
              <a:lnSpc>
                <a:spcPct val="110000"/>
              </a:lnSpc>
              <a:spcBef>
                <a:spcPts val="800"/>
              </a:spcBef>
              <a:spcAft>
                <a:spcPts val="0"/>
              </a:spcAft>
              <a:buClr>
                <a:schemeClr val="accent5"/>
              </a:buClr>
              <a:buSzPts val="1700"/>
              <a:buFont typeface="Arial"/>
              <a:buChar char="•"/>
              <a:defRPr b="0" i="0" sz="1900" u="none" cap="none" strike="noStrike">
                <a:solidFill>
                  <a:schemeClr val="accent5"/>
                </a:solidFill>
                <a:latin typeface="Arial"/>
                <a:ea typeface="Arial"/>
                <a:cs typeface="Arial"/>
                <a:sym typeface="Arial"/>
              </a:defRPr>
            </a:lvl1pPr>
            <a:lvl2pPr indent="-336550" lvl="1" marL="914400" marR="0" rtl="0" algn="l">
              <a:lnSpc>
                <a:spcPct val="110000"/>
              </a:lnSpc>
              <a:spcBef>
                <a:spcPts val="500"/>
              </a:spcBef>
              <a:spcAft>
                <a:spcPts val="0"/>
              </a:spcAft>
              <a:buClr>
                <a:schemeClr val="accent5"/>
              </a:buClr>
              <a:buSzPts val="1700"/>
              <a:buFont typeface="Arial"/>
              <a:buChar char="•"/>
              <a:defRPr b="0" i="0" sz="1900" u="none" cap="none" strike="noStrike">
                <a:solidFill>
                  <a:schemeClr val="accent5"/>
                </a:solidFill>
                <a:latin typeface="Arial"/>
                <a:ea typeface="Arial"/>
                <a:cs typeface="Arial"/>
                <a:sym typeface="Arial"/>
              </a:defRPr>
            </a:lvl2pPr>
            <a:lvl3pPr indent="-317500" lvl="2" marL="1371600" marR="0" rtl="0" algn="l">
              <a:lnSpc>
                <a:spcPct val="11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3pPr>
            <a:lvl4pPr indent="-317500" lvl="3" marL="1828800" marR="0" rtl="0" algn="l">
              <a:lnSpc>
                <a:spcPct val="11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4pPr>
            <a:lvl5pPr indent="-317500" lvl="4" marL="2286000" marR="0" rtl="0" algn="l">
              <a:lnSpc>
                <a:spcPct val="11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Frame Image 3">
  <p:cSld name="Title, Content, Frame Image 3">
    <p:bg>
      <p:bgPr>
        <a:solidFill>
          <a:schemeClr val="accent6"/>
        </a:solidFill>
      </p:bgPr>
    </p:bg>
    <p:spTree>
      <p:nvGrpSpPr>
        <p:cNvPr id="218" name="Shape 218"/>
        <p:cNvGrpSpPr/>
        <p:nvPr/>
      </p:nvGrpSpPr>
      <p:grpSpPr>
        <a:xfrm>
          <a:off x="0" y="0"/>
          <a:ext cx="0" cy="0"/>
          <a:chOff x="0" y="0"/>
          <a:chExt cx="0" cy="0"/>
        </a:xfrm>
      </p:grpSpPr>
      <p:pic>
        <p:nvPicPr>
          <p:cNvPr id="219" name="Google Shape;219;g23aa45f402e_0_543"/>
          <p:cNvPicPr preferRelativeResize="0"/>
          <p:nvPr/>
        </p:nvPicPr>
        <p:blipFill rotWithShape="1">
          <a:blip r:embed="rId2">
            <a:alphaModFix/>
          </a:blip>
          <a:srcRect b="0" l="0" r="0" t="0"/>
          <a:stretch/>
        </p:blipFill>
        <p:spPr>
          <a:xfrm>
            <a:off x="6101061" y="1498575"/>
            <a:ext cx="6232911" cy="3854564"/>
          </a:xfrm>
          <a:prstGeom prst="rect">
            <a:avLst/>
          </a:prstGeom>
          <a:noFill/>
          <a:ln>
            <a:noFill/>
          </a:ln>
        </p:spPr>
      </p:pic>
      <p:sp>
        <p:nvSpPr>
          <p:cNvPr id="220" name="Google Shape;220;g23aa45f402e_0_543"/>
          <p:cNvSpPr txBox="1"/>
          <p:nvPr/>
        </p:nvSpPr>
        <p:spPr>
          <a:xfrm>
            <a:off x="2018995" y="682752"/>
            <a:ext cx="0" cy="0"/>
          </a:xfrm>
          <a:prstGeom prst="rect">
            <a:avLst/>
          </a:prstGeom>
          <a:noFill/>
          <a:ln>
            <a:noFill/>
          </a:ln>
        </p:spPr>
        <p:txBody>
          <a:bodyPr anchorCtr="0" anchor="t" bIns="60925" lIns="121900" spcFirstLastPara="1" rIns="121900" wrap="square" tIns="60925">
            <a:normAutofit fontScale="25000" lnSpcReduction="20000"/>
          </a:bodyPr>
          <a:lstStyle/>
          <a:p>
            <a:pPr indent="0" lvl="0" marL="0" marR="0" rtl="0" algn="l">
              <a:lnSpc>
                <a:spcPct val="100000"/>
              </a:lnSpc>
              <a:spcBef>
                <a:spcPts val="0"/>
              </a:spcBef>
              <a:spcAft>
                <a:spcPts val="0"/>
              </a:spcAft>
              <a:buClr>
                <a:srgbClr val="000000"/>
              </a:buClr>
              <a:buSzPct val="100000"/>
              <a:buFont typeface="Arial"/>
              <a:buNone/>
            </a:pPr>
            <a:r>
              <a:t/>
            </a:r>
            <a:endParaRPr b="0" i="0" sz="2400" u="none" cap="none" strike="noStrike">
              <a:solidFill>
                <a:schemeClr val="dk1"/>
              </a:solidFill>
              <a:latin typeface="Arial"/>
              <a:ea typeface="Arial"/>
              <a:cs typeface="Arial"/>
              <a:sym typeface="Arial"/>
            </a:endParaRPr>
          </a:p>
        </p:txBody>
      </p:sp>
      <p:sp>
        <p:nvSpPr>
          <p:cNvPr id="221" name="Google Shape;221;g23aa45f402e_0_543"/>
          <p:cNvSpPr txBox="1"/>
          <p:nvPr/>
        </p:nvSpPr>
        <p:spPr>
          <a:xfrm>
            <a:off x="735980" y="6504879"/>
            <a:ext cx="0" cy="0"/>
          </a:xfrm>
          <a:prstGeom prst="rect">
            <a:avLst/>
          </a:prstGeom>
          <a:noFill/>
          <a:ln>
            <a:noFill/>
          </a:ln>
        </p:spPr>
        <p:txBody>
          <a:bodyPr anchorCtr="0" anchor="t" bIns="60925" lIns="121900" spcFirstLastPara="1" rIns="121900" wrap="square" tIns="60925">
            <a:normAutofit fontScale="25000" lnSpcReduction="20000"/>
          </a:bodyPr>
          <a:lstStyle/>
          <a:p>
            <a:pPr indent="0" lvl="0" marL="0" marR="0" rtl="0" algn="l">
              <a:lnSpc>
                <a:spcPct val="100000"/>
              </a:lnSpc>
              <a:spcBef>
                <a:spcPts val="0"/>
              </a:spcBef>
              <a:spcAft>
                <a:spcPts val="0"/>
              </a:spcAft>
              <a:buClr>
                <a:srgbClr val="000000"/>
              </a:buClr>
              <a:buSzPct val="100000"/>
              <a:buFont typeface="Arial"/>
              <a:buNone/>
            </a:pPr>
            <a:r>
              <a:t/>
            </a:r>
            <a:endParaRPr b="0" i="0" sz="2400" u="none" cap="none" strike="noStrike">
              <a:solidFill>
                <a:schemeClr val="dk1"/>
              </a:solidFill>
              <a:latin typeface="Arial"/>
              <a:ea typeface="Arial"/>
              <a:cs typeface="Arial"/>
              <a:sym typeface="Arial"/>
            </a:endParaRPr>
          </a:p>
        </p:txBody>
      </p:sp>
      <p:sp>
        <p:nvSpPr>
          <p:cNvPr id="222" name="Google Shape;222;g23aa45f402e_0_543"/>
          <p:cNvSpPr txBox="1"/>
          <p:nvPr/>
        </p:nvSpPr>
        <p:spPr>
          <a:xfrm>
            <a:off x="11384477" y="6064332"/>
            <a:ext cx="0" cy="0"/>
          </a:xfrm>
          <a:prstGeom prst="rect">
            <a:avLst/>
          </a:prstGeom>
          <a:noFill/>
          <a:ln>
            <a:noFill/>
          </a:ln>
        </p:spPr>
        <p:txBody>
          <a:bodyPr anchorCtr="0" anchor="t" bIns="60925" lIns="121900" spcFirstLastPara="1" rIns="121900" wrap="square" tIns="60925">
            <a:normAutofit fontScale="25000" lnSpcReduction="20000"/>
          </a:bodyPr>
          <a:lstStyle/>
          <a:p>
            <a:pPr indent="0" lvl="0" marL="0" marR="0" rtl="0" algn="l">
              <a:lnSpc>
                <a:spcPct val="100000"/>
              </a:lnSpc>
              <a:spcBef>
                <a:spcPts val="0"/>
              </a:spcBef>
              <a:spcAft>
                <a:spcPts val="0"/>
              </a:spcAft>
              <a:buClr>
                <a:srgbClr val="000000"/>
              </a:buClr>
              <a:buSzPct val="100000"/>
              <a:buFont typeface="Arial"/>
              <a:buNone/>
            </a:pPr>
            <a:r>
              <a:t/>
            </a:r>
            <a:endParaRPr b="0" i="0" sz="2400" u="none" cap="none" strike="noStrike">
              <a:solidFill>
                <a:schemeClr val="dk1"/>
              </a:solidFill>
              <a:latin typeface="Arial"/>
              <a:ea typeface="Arial"/>
              <a:cs typeface="Arial"/>
              <a:sym typeface="Arial"/>
            </a:endParaRPr>
          </a:p>
        </p:txBody>
      </p:sp>
      <p:sp>
        <p:nvSpPr>
          <p:cNvPr id="223" name="Google Shape;223;g23aa45f402e_0_543"/>
          <p:cNvSpPr txBox="1"/>
          <p:nvPr/>
        </p:nvSpPr>
        <p:spPr>
          <a:xfrm>
            <a:off x="480000" y="6334749"/>
            <a:ext cx="3423300" cy="292500"/>
          </a:xfrm>
          <a:prstGeom prst="rect">
            <a:avLst/>
          </a:prstGeom>
          <a:noFill/>
          <a:ln>
            <a:noFill/>
          </a:ln>
        </p:spPr>
        <p:txBody>
          <a:bodyPr anchorCtr="0" anchor="t" bIns="60925" lIns="0" spcFirstLastPara="1" rIns="0" wrap="square" tIns="60925">
            <a:spAutoFit/>
          </a:bodyPr>
          <a:lstStyle/>
          <a:p>
            <a:pPr indent="0" lvl="0" marL="0" marR="0" rtl="0" algn="l">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chemeClr val="accent5"/>
                </a:solidFill>
                <a:latin typeface="Arial"/>
                <a:ea typeface="Arial"/>
                <a:cs typeface="Arial"/>
                <a:sym typeface="Arial"/>
              </a:rPr>
              <a:t>‹#›</a:t>
            </a:fld>
            <a:r>
              <a:rPr b="0" i="0" lang="en-US" sz="1100" u="none" cap="none" strike="noStrike">
                <a:solidFill>
                  <a:schemeClr val="accent5"/>
                </a:solidFill>
                <a:latin typeface="Arial"/>
                <a:ea typeface="Arial"/>
                <a:cs typeface="Arial"/>
                <a:sym typeface="Arial"/>
              </a:rPr>
              <a:t>    Canadian Centre for Caregiving Excellence</a:t>
            </a:r>
            <a:endParaRPr b="0" i="0" sz="1900" u="none" cap="none" strike="noStrike">
              <a:solidFill>
                <a:srgbClr val="000000"/>
              </a:solidFill>
              <a:latin typeface="Arial"/>
              <a:ea typeface="Arial"/>
              <a:cs typeface="Arial"/>
              <a:sym typeface="Arial"/>
            </a:endParaRPr>
          </a:p>
        </p:txBody>
      </p:sp>
      <p:pic>
        <p:nvPicPr>
          <p:cNvPr id="224" name="Google Shape;224;g23aa45f402e_0_543"/>
          <p:cNvPicPr preferRelativeResize="0"/>
          <p:nvPr/>
        </p:nvPicPr>
        <p:blipFill rotWithShape="1">
          <a:blip r:embed="rId3">
            <a:alphaModFix/>
          </a:blip>
          <a:srcRect b="0" l="0" r="0" t="0"/>
          <a:stretch/>
        </p:blipFill>
        <p:spPr>
          <a:xfrm>
            <a:off x="11315629" y="6051175"/>
            <a:ext cx="396371" cy="495464"/>
          </a:xfrm>
          <a:prstGeom prst="rect">
            <a:avLst/>
          </a:prstGeom>
          <a:noFill/>
          <a:ln>
            <a:noFill/>
          </a:ln>
        </p:spPr>
      </p:pic>
      <p:sp>
        <p:nvSpPr>
          <p:cNvPr id="225" name="Google Shape;225;g23aa45f402e_0_543"/>
          <p:cNvSpPr txBox="1"/>
          <p:nvPr>
            <p:ph type="title"/>
          </p:nvPr>
        </p:nvSpPr>
        <p:spPr>
          <a:xfrm>
            <a:off x="479999" y="480000"/>
            <a:ext cx="5280000" cy="578700"/>
          </a:xfrm>
          <a:prstGeom prst="rect">
            <a:avLst/>
          </a:prstGeom>
          <a:noFill/>
          <a:ln>
            <a:noFill/>
          </a:ln>
        </p:spPr>
        <p:txBody>
          <a:bodyPr anchorCtr="0" anchor="t" bIns="0" lIns="0" spcFirstLastPara="1" rIns="0" wrap="square" tIns="60925">
            <a:spAutoFit/>
          </a:bodyPr>
          <a:lstStyle>
            <a:lvl1pPr lvl="0" marR="0" rtl="0" algn="l">
              <a:lnSpc>
                <a:spcPct val="90000"/>
              </a:lnSpc>
              <a:spcBef>
                <a:spcPts val="0"/>
              </a:spcBef>
              <a:spcAft>
                <a:spcPts val="0"/>
              </a:spcAft>
              <a:buClr>
                <a:schemeClr val="accent5"/>
              </a:buClr>
              <a:buSzPts val="3700"/>
              <a:buFont typeface="Arial"/>
              <a:buNone/>
              <a:defRPr b="0" i="0" sz="3700" u="none" cap="none" strike="noStrike">
                <a:solidFill>
                  <a:schemeClr val="accent5"/>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2400" u="none" cap="none" strike="noStrike">
                <a:solidFill>
                  <a:srgbClr val="000000"/>
                </a:solidFill>
                <a:latin typeface="Arial"/>
                <a:ea typeface="Arial"/>
                <a:cs typeface="Arial"/>
                <a:sym typeface="Arial"/>
              </a:defRPr>
            </a:lvl9pPr>
          </a:lstStyle>
          <a:p/>
        </p:txBody>
      </p:sp>
      <p:sp>
        <p:nvSpPr>
          <p:cNvPr id="226" name="Google Shape;226;g23aa45f402e_0_543"/>
          <p:cNvSpPr/>
          <p:nvPr>
            <p:ph idx="2" type="pic"/>
          </p:nvPr>
        </p:nvSpPr>
        <p:spPr>
          <a:xfrm>
            <a:off x="7240092" y="1486128"/>
            <a:ext cx="3934800" cy="3874500"/>
          </a:xfrm>
          <a:prstGeom prst="ellipse">
            <a:avLst/>
          </a:prstGeom>
          <a:noFill/>
          <a:ln>
            <a:noFill/>
          </a:ln>
        </p:spPr>
      </p:sp>
      <p:sp>
        <p:nvSpPr>
          <p:cNvPr id="227" name="Google Shape;227;g23aa45f402e_0_543"/>
          <p:cNvSpPr txBox="1"/>
          <p:nvPr>
            <p:ph idx="1" type="body"/>
          </p:nvPr>
        </p:nvSpPr>
        <p:spPr>
          <a:xfrm>
            <a:off x="479999" y="1344000"/>
            <a:ext cx="5280000" cy="4512000"/>
          </a:xfrm>
          <a:prstGeom prst="rect">
            <a:avLst/>
          </a:prstGeom>
          <a:noFill/>
          <a:ln>
            <a:noFill/>
          </a:ln>
        </p:spPr>
        <p:txBody>
          <a:bodyPr anchorCtr="0" anchor="t" bIns="0" lIns="0" spcFirstLastPara="1" rIns="0" wrap="square" tIns="0">
            <a:noAutofit/>
          </a:bodyPr>
          <a:lstStyle>
            <a:lvl1pPr indent="-336550" lvl="0" marL="457200" marR="0" rtl="0" algn="l">
              <a:lnSpc>
                <a:spcPct val="110000"/>
              </a:lnSpc>
              <a:spcBef>
                <a:spcPts val="800"/>
              </a:spcBef>
              <a:spcAft>
                <a:spcPts val="0"/>
              </a:spcAft>
              <a:buClr>
                <a:schemeClr val="accent5"/>
              </a:buClr>
              <a:buSzPts val="1700"/>
              <a:buFont typeface="Arial"/>
              <a:buChar char="•"/>
              <a:defRPr b="0" i="0" sz="1900" u="none" cap="none" strike="noStrike">
                <a:solidFill>
                  <a:schemeClr val="accent5"/>
                </a:solidFill>
                <a:latin typeface="Arial"/>
                <a:ea typeface="Arial"/>
                <a:cs typeface="Arial"/>
                <a:sym typeface="Arial"/>
              </a:defRPr>
            </a:lvl1pPr>
            <a:lvl2pPr indent="-336550" lvl="1" marL="914400" marR="0" rtl="0" algn="l">
              <a:lnSpc>
                <a:spcPct val="110000"/>
              </a:lnSpc>
              <a:spcBef>
                <a:spcPts val="500"/>
              </a:spcBef>
              <a:spcAft>
                <a:spcPts val="0"/>
              </a:spcAft>
              <a:buClr>
                <a:schemeClr val="accent5"/>
              </a:buClr>
              <a:buSzPts val="1700"/>
              <a:buFont typeface="Arial"/>
              <a:buChar char="•"/>
              <a:defRPr b="0" i="0" sz="1900" u="none" cap="none" strike="noStrike">
                <a:solidFill>
                  <a:schemeClr val="accent5"/>
                </a:solidFill>
                <a:latin typeface="Arial"/>
                <a:ea typeface="Arial"/>
                <a:cs typeface="Arial"/>
                <a:sym typeface="Arial"/>
              </a:defRPr>
            </a:lvl2pPr>
            <a:lvl3pPr indent="-317500" lvl="2" marL="1371600" marR="0" rtl="0" algn="l">
              <a:lnSpc>
                <a:spcPct val="11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3pPr>
            <a:lvl4pPr indent="-317500" lvl="3" marL="1828800" marR="0" rtl="0" algn="l">
              <a:lnSpc>
                <a:spcPct val="11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4pPr>
            <a:lvl5pPr indent="-317500" lvl="4" marL="2286000" marR="0" rtl="0" algn="l">
              <a:lnSpc>
                <a:spcPct val="110000"/>
              </a:lnSpc>
              <a:spcBef>
                <a:spcPts val="400"/>
              </a:spcBef>
              <a:spcAft>
                <a:spcPts val="0"/>
              </a:spcAft>
              <a:buClr>
                <a:schemeClr val="accent5"/>
              </a:buClr>
              <a:buSzPts val="1400"/>
              <a:buFont typeface="Arial"/>
              <a:buChar char="•"/>
              <a:defRPr b="0" i="0" sz="1600" u="none" cap="none" strike="noStrike">
                <a:solidFill>
                  <a:schemeClr val="accent5"/>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Screen Image">
  <p:cSld name="Full Screen Image">
    <p:bg>
      <p:bgPr>
        <a:solidFill>
          <a:schemeClr val="accent6"/>
        </a:solidFill>
      </p:bgPr>
    </p:bg>
    <p:spTree>
      <p:nvGrpSpPr>
        <p:cNvPr id="228" name="Shape 228"/>
        <p:cNvGrpSpPr/>
        <p:nvPr/>
      </p:nvGrpSpPr>
      <p:grpSpPr>
        <a:xfrm>
          <a:off x="0" y="0"/>
          <a:ext cx="0" cy="0"/>
          <a:chOff x="0" y="0"/>
          <a:chExt cx="0" cy="0"/>
        </a:xfrm>
      </p:grpSpPr>
      <p:sp>
        <p:nvSpPr>
          <p:cNvPr id="229" name="Google Shape;229;g23aa45f402e_0_553"/>
          <p:cNvSpPr/>
          <p:nvPr>
            <p:ph idx="2" type="pic"/>
          </p:nvPr>
        </p:nvSpPr>
        <p:spPr>
          <a:xfrm>
            <a:off x="0" y="0"/>
            <a:ext cx="12192000" cy="6858000"/>
          </a:xfrm>
          <a:prstGeom prst="rect">
            <a:avLst/>
          </a:prstGeom>
          <a:solidFill>
            <a:srgbClr val="FEF8EE"/>
          </a:solidFill>
          <a:ln>
            <a:noFill/>
          </a:ln>
        </p:spPr>
      </p:sp>
      <p:sp>
        <p:nvSpPr>
          <p:cNvPr id="230" name="Google Shape;230;g23aa45f402e_0_553"/>
          <p:cNvSpPr txBox="1"/>
          <p:nvPr/>
        </p:nvSpPr>
        <p:spPr>
          <a:xfrm>
            <a:off x="11151765" y="5961776"/>
            <a:ext cx="693600" cy="660000"/>
          </a:xfrm>
          <a:prstGeom prst="rect">
            <a:avLst/>
          </a:prstGeom>
          <a:noFill/>
          <a:ln>
            <a:noFill/>
          </a:ln>
        </p:spPr>
        <p:txBody>
          <a:bodyPr anchorCtr="0" anchor="t" bIns="60925" lIns="121900" spcFirstLastPara="1" rIns="121900" wrap="square" tIns="60925">
            <a:norm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31" name="Google Shape;231;g23aa45f402e_0_553"/>
          <p:cNvSpPr txBox="1"/>
          <p:nvPr/>
        </p:nvSpPr>
        <p:spPr>
          <a:xfrm>
            <a:off x="11139272" y="5973911"/>
            <a:ext cx="572700" cy="572700"/>
          </a:xfrm>
          <a:prstGeom prst="rect">
            <a:avLst/>
          </a:prstGeom>
          <a:noFill/>
          <a:ln>
            <a:noFill/>
          </a:ln>
        </p:spPr>
        <p:txBody>
          <a:bodyPr anchorCtr="0" anchor="t" bIns="60925" lIns="121900" spcFirstLastPara="1" rIns="121900" wrap="square" tIns="60925">
            <a:norm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 </a:t>
            </a:r>
            <a:endParaRPr b="0" i="0" sz="19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Footer Only">
  <p:cSld name="Blank - Footer Only">
    <p:bg>
      <p:bgPr>
        <a:solidFill>
          <a:schemeClr val="accent6"/>
        </a:solidFill>
      </p:bgPr>
    </p:bg>
    <p:spTree>
      <p:nvGrpSpPr>
        <p:cNvPr id="232" name="Shape 232"/>
        <p:cNvGrpSpPr/>
        <p:nvPr/>
      </p:nvGrpSpPr>
      <p:grpSpPr>
        <a:xfrm>
          <a:off x="0" y="0"/>
          <a:ext cx="0" cy="0"/>
          <a:chOff x="0" y="0"/>
          <a:chExt cx="0" cy="0"/>
        </a:xfrm>
      </p:grpSpPr>
      <p:sp>
        <p:nvSpPr>
          <p:cNvPr id="233" name="Google Shape;233;g23aa45f402e_0_557"/>
          <p:cNvSpPr txBox="1"/>
          <p:nvPr/>
        </p:nvSpPr>
        <p:spPr>
          <a:xfrm>
            <a:off x="480000" y="6334749"/>
            <a:ext cx="3423300" cy="292500"/>
          </a:xfrm>
          <a:prstGeom prst="rect">
            <a:avLst/>
          </a:prstGeom>
          <a:noFill/>
          <a:ln>
            <a:noFill/>
          </a:ln>
        </p:spPr>
        <p:txBody>
          <a:bodyPr anchorCtr="0" anchor="t" bIns="60925" lIns="0" spcFirstLastPara="1" rIns="0" wrap="square" tIns="60925">
            <a:spAutoFit/>
          </a:bodyPr>
          <a:lstStyle/>
          <a:p>
            <a:pPr indent="0" lvl="0" marL="0" marR="0" rtl="0" algn="l">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chemeClr val="accent5"/>
                </a:solidFill>
                <a:latin typeface="Arial"/>
                <a:ea typeface="Arial"/>
                <a:cs typeface="Arial"/>
                <a:sym typeface="Arial"/>
              </a:rPr>
              <a:t>‹#›</a:t>
            </a:fld>
            <a:r>
              <a:rPr b="0" i="0" lang="en-US" sz="1100" u="none" cap="none" strike="noStrike">
                <a:solidFill>
                  <a:schemeClr val="accent5"/>
                </a:solidFill>
                <a:latin typeface="Arial"/>
                <a:ea typeface="Arial"/>
                <a:cs typeface="Arial"/>
                <a:sym typeface="Arial"/>
              </a:rPr>
              <a:t>    Canadian Centre for Caregiving Excellence</a:t>
            </a:r>
            <a:endParaRPr b="0" i="0" sz="1900" u="none" cap="none" strike="noStrike">
              <a:solidFill>
                <a:srgbClr val="000000"/>
              </a:solidFill>
              <a:latin typeface="Arial"/>
              <a:ea typeface="Arial"/>
              <a:cs typeface="Arial"/>
              <a:sym typeface="Arial"/>
            </a:endParaRPr>
          </a:p>
        </p:txBody>
      </p:sp>
      <p:pic>
        <p:nvPicPr>
          <p:cNvPr id="234" name="Google Shape;234;g23aa45f402e_0_557"/>
          <p:cNvPicPr preferRelativeResize="0"/>
          <p:nvPr/>
        </p:nvPicPr>
        <p:blipFill rotWithShape="1">
          <a:blip r:embed="rId2">
            <a:alphaModFix/>
          </a:blip>
          <a:srcRect b="0" l="0" r="0" t="0"/>
          <a:stretch/>
        </p:blipFill>
        <p:spPr>
          <a:xfrm>
            <a:off x="11315629" y="6051175"/>
            <a:ext cx="396371" cy="49546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9"/>
          <p:cNvSpPr/>
          <p:nvPr>
            <p:ph idx="2" type="pic"/>
          </p:nvPr>
        </p:nvSpPr>
        <p:spPr>
          <a:xfrm>
            <a:off x="5183188" y="987425"/>
            <a:ext cx="6172200" cy="4873625"/>
          </a:xfrm>
          <a:prstGeom prst="rect">
            <a:avLst/>
          </a:prstGeom>
          <a:noFill/>
          <a:ln>
            <a:noFill/>
          </a:ln>
        </p:spPr>
      </p:sp>
      <p:sp>
        <p:nvSpPr>
          <p:cNvPr id="64" name="Google Shape;64;p1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11" Type="http://schemas.openxmlformats.org/officeDocument/2006/relationships/slideLayout" Target="../slideLayouts/slideLayout22.xml"/><Relationship Id="rId22" Type="http://schemas.openxmlformats.org/officeDocument/2006/relationships/slideLayout" Target="../slideLayouts/slideLayout33.xml"/><Relationship Id="rId10" Type="http://schemas.openxmlformats.org/officeDocument/2006/relationships/slideLayout" Target="../slideLayouts/slideLayout21.xml"/><Relationship Id="rId21" Type="http://schemas.openxmlformats.org/officeDocument/2006/relationships/slideLayout" Target="../slideLayouts/slideLayout32.xml"/><Relationship Id="rId13" Type="http://schemas.openxmlformats.org/officeDocument/2006/relationships/slideLayout" Target="../slideLayouts/slideLayout24.xml"/><Relationship Id="rId24" Type="http://schemas.openxmlformats.org/officeDocument/2006/relationships/theme" Target="../theme/theme1.xml"/><Relationship Id="rId12" Type="http://schemas.openxmlformats.org/officeDocument/2006/relationships/slideLayout" Target="../slideLayouts/slideLayout23.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19" Type="http://schemas.openxmlformats.org/officeDocument/2006/relationships/slideLayout" Target="../slideLayouts/slideLayout30.xml"/><Relationship Id="rId6" Type="http://schemas.openxmlformats.org/officeDocument/2006/relationships/slideLayout" Target="../slideLayouts/slideLayout17.xml"/><Relationship Id="rId18" Type="http://schemas.openxmlformats.org/officeDocument/2006/relationships/slideLayout" Target="../slideLayouts/slideLayout29.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80" name="Shape 8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25">
          <p15:clr>
            <a:srgbClr val="F26B43"/>
          </p15:clr>
        </p15:guide>
        <p15:guide id="2" pos="301">
          <p15:clr>
            <a:srgbClr val="F26B43"/>
          </p15:clr>
        </p15:guide>
        <p15:guide id="3" pos="737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image" Target="../media/image20.pn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23.png"/><Relationship Id="rId5" Type="http://schemas.openxmlformats.org/officeDocument/2006/relationships/image" Target="../media/image22.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23aa45f402e_0_307"/>
          <p:cNvSpPr txBox="1"/>
          <p:nvPr>
            <p:ph type="ctrTitle"/>
          </p:nvPr>
        </p:nvSpPr>
        <p:spPr>
          <a:xfrm>
            <a:off x="480000" y="2160181"/>
            <a:ext cx="7536900" cy="1777500"/>
          </a:xfrm>
          <a:prstGeom prst="rect">
            <a:avLst/>
          </a:prstGeom>
          <a:noFill/>
          <a:ln>
            <a:noFill/>
          </a:ln>
        </p:spPr>
        <p:txBody>
          <a:bodyPr anchorCtr="0" anchor="b" bIns="0" lIns="0" spcFirstLastPara="1" rIns="0" wrap="square" tIns="60925">
            <a:noAutofit/>
          </a:bodyPr>
          <a:lstStyle/>
          <a:p>
            <a:pPr indent="0" lvl="0" marL="0" rtl="0" algn="l">
              <a:lnSpc>
                <a:spcPct val="90000"/>
              </a:lnSpc>
              <a:spcBef>
                <a:spcPts val="0"/>
              </a:spcBef>
              <a:spcAft>
                <a:spcPts val="0"/>
              </a:spcAft>
              <a:buClr>
                <a:schemeClr val="accent5"/>
              </a:buClr>
              <a:buSzPts val="6400"/>
              <a:buFont typeface="Arial"/>
              <a:buNone/>
            </a:pPr>
            <a:r>
              <a:rPr lang="en-US"/>
              <a:t>Canadian Centre for</a:t>
            </a:r>
            <a:br>
              <a:rPr lang="en-US"/>
            </a:br>
            <a:r>
              <a:rPr lang="en-US"/>
              <a:t>Caregiving Excellence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pic>
        <p:nvPicPr>
          <p:cNvPr descr="A picture containing person, indoor, computer, table&#10;&#10;Description automatically generated" id="310" name="Google Shape;310;g23aa45f402e_0_369"/>
          <p:cNvPicPr preferRelativeResize="0"/>
          <p:nvPr>
            <p:ph idx="2" type="pic"/>
          </p:nvPr>
        </p:nvPicPr>
        <p:blipFill rotWithShape="1">
          <a:blip r:embed="rId3">
            <a:alphaModFix/>
          </a:blip>
          <a:srcRect b="0" l="16229" r="16228" t="0"/>
          <a:stretch/>
        </p:blipFill>
        <p:spPr>
          <a:xfrm>
            <a:off x="7241775" y="1507151"/>
            <a:ext cx="3906300" cy="3854400"/>
          </a:xfrm>
          <a:prstGeom prst="ellipse">
            <a:avLst/>
          </a:prstGeom>
          <a:noFill/>
          <a:ln>
            <a:noFill/>
          </a:ln>
        </p:spPr>
      </p:pic>
      <p:sp>
        <p:nvSpPr>
          <p:cNvPr id="311" name="Google Shape;311;g23aa45f402e_0_369"/>
          <p:cNvSpPr txBox="1"/>
          <p:nvPr>
            <p:ph type="title"/>
          </p:nvPr>
        </p:nvSpPr>
        <p:spPr>
          <a:xfrm>
            <a:off x="479997" y="480000"/>
            <a:ext cx="5735100" cy="574200"/>
          </a:xfrm>
          <a:prstGeom prst="rect">
            <a:avLst/>
          </a:prstGeom>
          <a:noFill/>
          <a:ln>
            <a:noFill/>
          </a:ln>
        </p:spPr>
        <p:txBody>
          <a:bodyPr anchorCtr="0" anchor="t" bIns="0" lIns="0" spcFirstLastPara="1" rIns="0" wrap="square" tIns="60925">
            <a:spAutoFit/>
          </a:bodyPr>
          <a:lstStyle/>
          <a:p>
            <a:pPr indent="0" lvl="0" marL="0" rtl="0" algn="l">
              <a:lnSpc>
                <a:spcPct val="90000"/>
              </a:lnSpc>
              <a:spcBef>
                <a:spcPts val="0"/>
              </a:spcBef>
              <a:spcAft>
                <a:spcPts val="0"/>
              </a:spcAft>
              <a:buClr>
                <a:schemeClr val="accent5"/>
              </a:buClr>
              <a:buSzPts val="3700"/>
              <a:buFont typeface="Arial"/>
              <a:buNone/>
            </a:pPr>
            <a:r>
              <a:rPr lang="en-US"/>
              <a:t>Policy Whitepaper</a:t>
            </a:r>
            <a:endParaRPr/>
          </a:p>
        </p:txBody>
      </p:sp>
      <p:sp>
        <p:nvSpPr>
          <p:cNvPr id="312" name="Google Shape;312;g23aa45f402e_0_369"/>
          <p:cNvSpPr txBox="1"/>
          <p:nvPr>
            <p:ph idx="1" type="body"/>
          </p:nvPr>
        </p:nvSpPr>
        <p:spPr>
          <a:xfrm>
            <a:off x="479997" y="1344000"/>
            <a:ext cx="5958300" cy="4512000"/>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SzPts val="1700"/>
              <a:buNone/>
            </a:pPr>
            <a:r>
              <a:rPr lang="en-US"/>
              <a:t>Caregivers are the backbone of health and social care systems YET</a:t>
            </a:r>
            <a:endParaRPr/>
          </a:p>
          <a:p>
            <a:pPr indent="-228600" lvl="0" marL="228600" rtl="0" algn="l">
              <a:lnSpc>
                <a:spcPct val="110000"/>
              </a:lnSpc>
              <a:spcBef>
                <a:spcPts val="800"/>
              </a:spcBef>
              <a:spcAft>
                <a:spcPts val="0"/>
              </a:spcAft>
              <a:buSzPts val="1700"/>
              <a:buFont typeface="Arial"/>
              <a:buChar char="•"/>
            </a:pPr>
            <a:r>
              <a:rPr lang="en-US"/>
              <a:t>The systems and supports for caregivers are woefully insufficient </a:t>
            </a:r>
            <a:endParaRPr/>
          </a:p>
          <a:p>
            <a:pPr indent="-228600" lvl="0" marL="228600" rtl="0" algn="l">
              <a:lnSpc>
                <a:spcPct val="110000"/>
              </a:lnSpc>
              <a:spcBef>
                <a:spcPts val="800"/>
              </a:spcBef>
              <a:spcAft>
                <a:spcPts val="0"/>
              </a:spcAft>
              <a:buSzPts val="1700"/>
              <a:buFont typeface="Arial"/>
              <a:buChar char="•"/>
            </a:pPr>
            <a:r>
              <a:rPr lang="en-US"/>
              <a:t>Governments have largely ignored caregivers to date</a:t>
            </a:r>
            <a:endParaRPr/>
          </a:p>
          <a:p>
            <a:pPr indent="-228600" lvl="0" marL="228600" rtl="0" algn="l">
              <a:lnSpc>
                <a:spcPct val="110000"/>
              </a:lnSpc>
              <a:spcBef>
                <a:spcPts val="800"/>
              </a:spcBef>
              <a:spcAft>
                <a:spcPts val="0"/>
              </a:spcAft>
              <a:buSzPts val="1700"/>
              <a:buFont typeface="Arial"/>
              <a:buChar char="•"/>
            </a:pPr>
            <a:r>
              <a:rPr lang="en-US"/>
              <a:t>Demand for caregiving is high and growing every day </a:t>
            </a:r>
            <a:endParaRPr/>
          </a:p>
          <a:p>
            <a:pPr indent="-228600" lvl="0" marL="228600" rtl="0" algn="l">
              <a:lnSpc>
                <a:spcPct val="110000"/>
              </a:lnSpc>
              <a:spcBef>
                <a:spcPts val="800"/>
              </a:spcBef>
              <a:spcAft>
                <a:spcPts val="0"/>
              </a:spcAft>
              <a:buSzPts val="1700"/>
              <a:buFont typeface="Arial"/>
              <a:buChar char="•"/>
            </a:pPr>
            <a:r>
              <a:rPr lang="en-US"/>
              <a:t>Aging population and more people with disabilities and complex needs</a:t>
            </a:r>
            <a:endParaRPr/>
          </a:p>
          <a:p>
            <a:pPr indent="-228600" lvl="0" marL="228600" rtl="0" algn="l">
              <a:lnSpc>
                <a:spcPct val="110000"/>
              </a:lnSpc>
              <a:spcBef>
                <a:spcPts val="800"/>
              </a:spcBef>
              <a:spcAft>
                <a:spcPts val="0"/>
              </a:spcAft>
              <a:buSzPts val="1700"/>
              <a:buFont typeface="Arial"/>
              <a:buChar char="•"/>
            </a:pPr>
            <a:r>
              <a:rPr lang="en-US"/>
              <a:t>Health care systems are in crisis across the country </a:t>
            </a:r>
            <a:endParaRPr/>
          </a:p>
          <a:p>
            <a:pPr indent="-127000" lvl="0" marL="228600" rtl="0" algn="l">
              <a:lnSpc>
                <a:spcPct val="110000"/>
              </a:lnSpc>
              <a:spcBef>
                <a:spcPts val="800"/>
              </a:spcBef>
              <a:spcAft>
                <a:spcPts val="0"/>
              </a:spcAft>
              <a:buSzPts val="1700"/>
              <a:buFont typeface="Arial"/>
              <a:buNone/>
            </a:pPr>
            <a:r>
              <a:t/>
            </a:r>
            <a:endParaRPr/>
          </a:p>
          <a:p>
            <a:pPr indent="0" lvl="0" marL="0" rtl="0" algn="l">
              <a:lnSpc>
                <a:spcPct val="110000"/>
              </a:lnSpc>
              <a:spcBef>
                <a:spcPts val="800"/>
              </a:spcBef>
              <a:spcAft>
                <a:spcPts val="0"/>
              </a:spcAft>
              <a:buSzPts val="1700"/>
              <a:buNone/>
            </a:pPr>
            <a:r>
              <a:t/>
            </a:r>
            <a:endParaRPr/>
          </a:p>
          <a:p>
            <a:pPr indent="-127000" lvl="0" marL="228600" rtl="0" algn="l">
              <a:lnSpc>
                <a:spcPct val="110000"/>
              </a:lnSpc>
              <a:spcBef>
                <a:spcPts val="800"/>
              </a:spcBef>
              <a:spcAft>
                <a:spcPts val="0"/>
              </a:spcAft>
              <a:buSzPts val="1700"/>
              <a:buFont typeface="Arial"/>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23aa45f402e_0_375"/>
          <p:cNvSpPr txBox="1"/>
          <p:nvPr>
            <p:ph idx="1" type="body"/>
          </p:nvPr>
        </p:nvSpPr>
        <p:spPr>
          <a:xfrm>
            <a:off x="479999" y="1344000"/>
            <a:ext cx="6013200" cy="4512000"/>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SzPts val="1000"/>
              <a:buNone/>
            </a:pPr>
            <a:r>
              <a:t/>
            </a:r>
            <a:endParaRPr sz="1100"/>
          </a:p>
          <a:p>
            <a:pPr indent="0" lvl="0" marL="0" rtl="0" algn="l">
              <a:lnSpc>
                <a:spcPct val="110000"/>
              </a:lnSpc>
              <a:spcBef>
                <a:spcPts val="800"/>
              </a:spcBef>
              <a:spcAft>
                <a:spcPts val="0"/>
              </a:spcAft>
              <a:buSzPts val="1000"/>
              <a:buNone/>
            </a:pPr>
            <a:r>
              <a:t/>
            </a:r>
            <a:endParaRPr sz="1100"/>
          </a:p>
          <a:p>
            <a:pPr indent="0" lvl="0" marL="0" rtl="0" algn="l">
              <a:lnSpc>
                <a:spcPct val="110000"/>
              </a:lnSpc>
              <a:spcBef>
                <a:spcPts val="800"/>
              </a:spcBef>
              <a:spcAft>
                <a:spcPts val="0"/>
              </a:spcAft>
              <a:buSzPts val="1000"/>
              <a:buNone/>
            </a:pPr>
            <a:r>
              <a:rPr lang="en-US" sz="1100"/>
              <a:t> </a:t>
            </a:r>
            <a:endParaRPr/>
          </a:p>
          <a:p>
            <a:pPr indent="-165100" lvl="0" marL="228600" rtl="0" algn="l">
              <a:lnSpc>
                <a:spcPct val="110000"/>
              </a:lnSpc>
              <a:spcBef>
                <a:spcPts val="800"/>
              </a:spcBef>
              <a:spcAft>
                <a:spcPts val="0"/>
              </a:spcAft>
              <a:buSzPts val="1000"/>
              <a:buFont typeface="Arial"/>
              <a:buNone/>
            </a:pPr>
            <a:r>
              <a:t/>
            </a:r>
            <a:endParaRPr sz="1100"/>
          </a:p>
        </p:txBody>
      </p:sp>
      <p:pic>
        <p:nvPicPr>
          <p:cNvPr descr="A picture containing text, person, sign, people&#10;&#10;Description automatically generated" id="318" name="Google Shape;318;g23aa45f402e_0_375"/>
          <p:cNvPicPr preferRelativeResize="0"/>
          <p:nvPr>
            <p:ph idx="2" type="pic"/>
          </p:nvPr>
        </p:nvPicPr>
        <p:blipFill rotWithShape="1">
          <a:blip r:embed="rId3">
            <a:alphaModFix/>
          </a:blip>
          <a:srcRect b="11400" l="0" r="0" t="11401"/>
          <a:stretch/>
        </p:blipFill>
        <p:spPr>
          <a:xfrm>
            <a:off x="7230956" y="1498576"/>
            <a:ext cx="3944100" cy="3883200"/>
          </a:xfrm>
          <a:prstGeom prst="ellipse">
            <a:avLst/>
          </a:prstGeom>
          <a:noFill/>
          <a:ln>
            <a:noFill/>
          </a:ln>
        </p:spPr>
      </p:pic>
      <p:pic>
        <p:nvPicPr>
          <p:cNvPr descr="Two people in a kitchen&#10;&#10;Description automatically generated with low confidence" id="319" name="Google Shape;319;g23aa45f402e_0_375"/>
          <p:cNvPicPr preferRelativeResize="0"/>
          <p:nvPr/>
        </p:nvPicPr>
        <p:blipFill rotWithShape="1">
          <a:blip r:embed="rId4">
            <a:alphaModFix/>
          </a:blip>
          <a:srcRect b="0" l="16211" r="16210" t="0"/>
          <a:stretch/>
        </p:blipFill>
        <p:spPr>
          <a:xfrm>
            <a:off x="7229343" y="1488381"/>
            <a:ext cx="3927300" cy="3875100"/>
          </a:xfrm>
          <a:prstGeom prst="ellipse">
            <a:avLst/>
          </a:prstGeom>
          <a:noFill/>
          <a:ln>
            <a:noFill/>
          </a:ln>
        </p:spPr>
      </p:pic>
      <p:sp>
        <p:nvSpPr>
          <p:cNvPr id="320" name="Google Shape;320;g23aa45f402e_0_375"/>
          <p:cNvSpPr txBox="1"/>
          <p:nvPr/>
        </p:nvSpPr>
        <p:spPr>
          <a:xfrm>
            <a:off x="96972" y="1691785"/>
            <a:ext cx="6536400" cy="2416500"/>
          </a:xfrm>
          <a:prstGeom prst="rect">
            <a:avLst/>
          </a:prstGeom>
          <a:noFill/>
          <a:ln>
            <a:noFill/>
          </a:ln>
        </p:spPr>
        <p:txBody>
          <a:bodyPr anchorCtr="0" anchor="t" bIns="0" lIns="0" spcFirstLastPara="1" rIns="0" wrap="square" tIns="60925">
            <a:spAutoFit/>
          </a:bodyPr>
          <a:lstStyle/>
          <a:p>
            <a:pPr indent="0" lvl="0" marL="0" marR="0" rtl="0" algn="ctr">
              <a:lnSpc>
                <a:spcPct val="90000"/>
              </a:lnSpc>
              <a:spcBef>
                <a:spcPts val="0"/>
              </a:spcBef>
              <a:spcAft>
                <a:spcPts val="0"/>
              </a:spcAft>
              <a:buClr>
                <a:schemeClr val="accent5"/>
              </a:buClr>
              <a:buSzPts val="5900"/>
              <a:buFont typeface="Arial"/>
              <a:buNone/>
            </a:pPr>
            <a:r>
              <a:rPr b="0" i="0" lang="en-US" sz="5900" u="none" cap="none" strike="noStrike">
                <a:solidFill>
                  <a:schemeClr val="accent5"/>
                </a:solidFill>
                <a:latin typeface="Arial"/>
                <a:ea typeface="Arial"/>
                <a:cs typeface="Arial"/>
                <a:sym typeface="Arial"/>
              </a:rPr>
              <a:t>Giving Care</a:t>
            </a:r>
            <a:endParaRPr b="0" i="0" sz="19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accent5"/>
              </a:buClr>
              <a:buSzPts val="3700"/>
              <a:buFont typeface="Arial"/>
              <a:buNone/>
            </a:pPr>
            <a:r>
              <a:rPr b="0" i="0" lang="en-US" sz="3700" u="none" cap="none" strike="noStrike">
                <a:solidFill>
                  <a:schemeClr val="accent5"/>
                </a:solidFill>
                <a:latin typeface="Arial"/>
                <a:ea typeface="Arial"/>
                <a:cs typeface="Arial"/>
                <a:sym typeface="Arial"/>
              </a:rPr>
              <a:t>An Approach to a Better Caregiving Landscape in Canada</a:t>
            </a:r>
            <a:endParaRPr b="0" i="0" sz="5900" u="none" cap="none" strike="noStrike">
              <a:solidFill>
                <a:schemeClr val="accent5"/>
              </a:solidFill>
              <a:latin typeface="Arial"/>
              <a:ea typeface="Arial"/>
              <a:cs typeface="Arial"/>
              <a:sym typeface="Arial"/>
            </a:endParaRPr>
          </a:p>
        </p:txBody>
      </p:sp>
      <p:pic>
        <p:nvPicPr>
          <p:cNvPr descr="A picture containing text, person, sign, people&#10;&#10;Description automatically generated" id="321" name="Google Shape;321;g23aa45f402e_0_375"/>
          <p:cNvPicPr preferRelativeResize="0"/>
          <p:nvPr/>
        </p:nvPicPr>
        <p:blipFill rotWithShape="1">
          <a:blip r:embed="rId3">
            <a:alphaModFix/>
          </a:blip>
          <a:srcRect b="0" l="0" r="0" t="0"/>
          <a:stretch/>
        </p:blipFill>
        <p:spPr>
          <a:xfrm>
            <a:off x="6852135" y="327099"/>
            <a:ext cx="4859867" cy="61976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23aa45f402e_0_383"/>
          <p:cNvSpPr txBox="1"/>
          <p:nvPr>
            <p:ph idx="1" type="body"/>
          </p:nvPr>
        </p:nvSpPr>
        <p:spPr>
          <a:xfrm>
            <a:off x="315613" y="466001"/>
            <a:ext cx="10643700" cy="5694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3400"/>
              <a:buNone/>
            </a:pPr>
            <a:r>
              <a:rPr lang="en-US" sz="3700"/>
              <a:t>Policy Agenda for a Better Caregiving Landscape</a:t>
            </a:r>
            <a:endParaRPr/>
          </a:p>
        </p:txBody>
      </p:sp>
      <p:sp>
        <p:nvSpPr>
          <p:cNvPr id="327" name="Google Shape;327;g23aa45f402e_0_383"/>
          <p:cNvSpPr txBox="1"/>
          <p:nvPr/>
        </p:nvSpPr>
        <p:spPr>
          <a:xfrm>
            <a:off x="178624" y="1927839"/>
            <a:ext cx="3835200" cy="3438300"/>
          </a:xfrm>
          <a:prstGeom prst="rect">
            <a:avLst/>
          </a:prstGeom>
          <a:noFill/>
          <a:ln>
            <a:noFill/>
          </a:ln>
        </p:spPr>
        <p:txBody>
          <a:bodyPr anchorCtr="0" anchor="t" bIns="60925" lIns="121900" spcFirstLastPara="1" rIns="121900" wrap="square" tIns="60925">
            <a:norm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Coordinated Approach to Caregiving </a:t>
            </a:r>
            <a:endParaRPr b="0" i="0" sz="1900" u="none" cap="none" strike="noStrike">
              <a:solidFill>
                <a:srgbClr val="000000"/>
              </a:solidFill>
              <a:latin typeface="Arial"/>
              <a:ea typeface="Arial"/>
              <a:cs typeface="Arial"/>
              <a:sym typeface="Arial"/>
            </a:endParaRPr>
          </a:p>
        </p:txBody>
      </p:sp>
      <p:sp>
        <p:nvSpPr>
          <p:cNvPr id="328" name="Google Shape;328;g23aa45f402e_0_383"/>
          <p:cNvSpPr txBox="1"/>
          <p:nvPr/>
        </p:nvSpPr>
        <p:spPr>
          <a:xfrm>
            <a:off x="4178427" y="1927839"/>
            <a:ext cx="3835200" cy="3438300"/>
          </a:xfrm>
          <a:prstGeom prst="rect">
            <a:avLst/>
          </a:prstGeom>
          <a:noFill/>
          <a:ln>
            <a:noFill/>
          </a:ln>
        </p:spPr>
        <p:txBody>
          <a:bodyPr anchorCtr="0" anchor="t" bIns="60925" lIns="121900" spcFirstLastPara="1" rIns="121900" wrap="square" tIns="60925">
            <a:norm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Creating Federal and Provincial Legislation </a:t>
            </a:r>
            <a:endParaRPr b="0" i="0" sz="1900" u="none" cap="none" strike="noStrike">
              <a:solidFill>
                <a:srgbClr val="000000"/>
              </a:solidFill>
              <a:latin typeface="Arial"/>
              <a:ea typeface="Arial"/>
              <a:cs typeface="Arial"/>
              <a:sym typeface="Arial"/>
            </a:endParaRPr>
          </a:p>
        </p:txBody>
      </p:sp>
      <p:sp>
        <p:nvSpPr>
          <p:cNvPr id="329" name="Google Shape;329;g23aa45f402e_0_383"/>
          <p:cNvSpPr txBox="1"/>
          <p:nvPr/>
        </p:nvSpPr>
        <p:spPr>
          <a:xfrm>
            <a:off x="8178229" y="1927839"/>
            <a:ext cx="3835200" cy="3438300"/>
          </a:xfrm>
          <a:prstGeom prst="rect">
            <a:avLst/>
          </a:prstGeom>
          <a:noFill/>
          <a:ln>
            <a:noFill/>
          </a:ln>
        </p:spPr>
        <p:txBody>
          <a:bodyPr anchorCtr="0" anchor="t" bIns="60925" lIns="121900" spcFirstLastPara="1" rIns="121900" wrap="square" tIns="60925">
            <a:norm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Improve, expand, and invest in services for care recipients and care providers</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30" name="Google Shape;330;g23aa45f402e_0_383"/>
          <p:cNvSpPr txBox="1"/>
          <p:nvPr/>
        </p:nvSpPr>
        <p:spPr>
          <a:xfrm>
            <a:off x="260952" y="3825461"/>
            <a:ext cx="3835200" cy="2336100"/>
          </a:xfrm>
          <a:prstGeom prst="rect">
            <a:avLst/>
          </a:prstGeom>
          <a:noFill/>
          <a:ln>
            <a:noFill/>
          </a:ln>
        </p:spPr>
        <p:txBody>
          <a:bodyPr anchorCtr="0" anchor="t" bIns="60925" lIns="121900" spcFirstLastPara="1" rIns="121900" wrap="square" tIns="60925">
            <a:norm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Develop strategies for supporting employed caregivers</a:t>
            </a:r>
            <a:endParaRPr b="0" i="0" sz="1900" u="none" cap="none" strike="noStrike">
              <a:solidFill>
                <a:srgbClr val="000000"/>
              </a:solidFill>
              <a:latin typeface="Arial"/>
              <a:ea typeface="Arial"/>
              <a:cs typeface="Arial"/>
              <a:sym typeface="Arial"/>
            </a:endParaRPr>
          </a:p>
        </p:txBody>
      </p:sp>
      <p:sp>
        <p:nvSpPr>
          <p:cNvPr id="331" name="Google Shape;331;g23aa45f402e_0_383"/>
          <p:cNvSpPr txBox="1"/>
          <p:nvPr/>
        </p:nvSpPr>
        <p:spPr>
          <a:xfrm>
            <a:off x="4178427" y="3825461"/>
            <a:ext cx="3835200" cy="1540800"/>
          </a:xfrm>
          <a:prstGeom prst="rect">
            <a:avLst/>
          </a:prstGeom>
          <a:noFill/>
          <a:ln>
            <a:noFill/>
          </a:ln>
        </p:spPr>
        <p:txBody>
          <a:bodyPr anchorCtr="0" anchor="t" bIns="60925" lIns="121900" spcFirstLastPara="1" rIns="121900" wrap="square" tIns="60925">
            <a:norm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Develop financial supports that reflect the value of caregiving</a:t>
            </a:r>
            <a:endParaRPr b="0" i="0" sz="1900" u="none" cap="none" strike="noStrike">
              <a:solidFill>
                <a:srgbClr val="000000"/>
              </a:solidFill>
              <a:latin typeface="Arial"/>
              <a:ea typeface="Arial"/>
              <a:cs typeface="Arial"/>
              <a:sym typeface="Arial"/>
            </a:endParaRPr>
          </a:p>
        </p:txBody>
      </p:sp>
      <p:sp>
        <p:nvSpPr>
          <p:cNvPr id="332" name="Google Shape;332;g23aa45f402e_0_383"/>
          <p:cNvSpPr txBox="1"/>
          <p:nvPr/>
        </p:nvSpPr>
        <p:spPr>
          <a:xfrm>
            <a:off x="8097177" y="3825461"/>
            <a:ext cx="3835200" cy="3438300"/>
          </a:xfrm>
          <a:prstGeom prst="rect">
            <a:avLst/>
          </a:prstGeom>
          <a:noFill/>
          <a:ln>
            <a:noFill/>
          </a:ln>
        </p:spPr>
        <p:txBody>
          <a:bodyPr anchorCtr="0" anchor="t" bIns="60925" lIns="121900" spcFirstLastPara="1" rIns="121900" wrap="square" tIns="60925">
            <a:norm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Develop the workforce and improve conditions for care providers </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23aa45f402e_0_393"/>
          <p:cNvSpPr txBox="1"/>
          <p:nvPr>
            <p:ph type="title"/>
          </p:nvPr>
        </p:nvSpPr>
        <p:spPr>
          <a:xfrm>
            <a:off x="479999" y="480000"/>
            <a:ext cx="9600000" cy="574200"/>
          </a:xfrm>
          <a:prstGeom prst="rect">
            <a:avLst/>
          </a:prstGeom>
          <a:noFill/>
          <a:ln>
            <a:noFill/>
          </a:ln>
        </p:spPr>
        <p:txBody>
          <a:bodyPr anchorCtr="0" anchor="t" bIns="0" lIns="0" spcFirstLastPara="1" rIns="0" wrap="square" tIns="60925">
            <a:spAutoFit/>
          </a:bodyPr>
          <a:lstStyle/>
          <a:p>
            <a:pPr indent="0" lvl="0" marL="0" rtl="0" algn="l">
              <a:lnSpc>
                <a:spcPct val="90000"/>
              </a:lnSpc>
              <a:spcBef>
                <a:spcPts val="0"/>
              </a:spcBef>
              <a:spcAft>
                <a:spcPts val="0"/>
              </a:spcAft>
              <a:buClr>
                <a:schemeClr val="accent5"/>
              </a:buClr>
              <a:buSzPts val="3700"/>
              <a:buFont typeface="Arial"/>
              <a:buNone/>
            </a:pPr>
            <a:r>
              <a:rPr lang="en-US" sz="3700"/>
              <a:t>Caregivers CAN: Join us!</a:t>
            </a:r>
            <a:endParaRPr/>
          </a:p>
        </p:txBody>
      </p:sp>
      <p:sp>
        <p:nvSpPr>
          <p:cNvPr id="338" name="Google Shape;338;g23aa45f402e_0_393"/>
          <p:cNvSpPr txBox="1"/>
          <p:nvPr>
            <p:ph idx="1" type="body"/>
          </p:nvPr>
        </p:nvSpPr>
        <p:spPr>
          <a:xfrm>
            <a:off x="480001" y="1344000"/>
            <a:ext cx="9600000" cy="4512000"/>
          </a:xfrm>
          <a:prstGeom prst="rect">
            <a:avLst/>
          </a:prstGeom>
          <a:noFill/>
          <a:ln>
            <a:noFill/>
          </a:ln>
        </p:spPr>
        <p:txBody>
          <a:bodyPr anchorCtr="0" anchor="t" bIns="0" lIns="0" spcFirstLastPara="1" rIns="0" wrap="square" tIns="0">
            <a:noAutofit/>
          </a:bodyPr>
          <a:lstStyle/>
          <a:p>
            <a:pPr indent="-76200" lvl="0" marL="228600" rtl="0" algn="l">
              <a:lnSpc>
                <a:spcPct val="110000"/>
              </a:lnSpc>
              <a:spcBef>
                <a:spcPts val="0"/>
              </a:spcBef>
              <a:spcAft>
                <a:spcPts val="0"/>
              </a:spcAft>
              <a:buSzPts val="2400"/>
              <a:buFont typeface="Arial"/>
              <a:buNone/>
            </a:pPr>
            <a:r>
              <a:t/>
            </a:r>
            <a:endParaRPr sz="2700"/>
          </a:p>
          <a:p>
            <a:pPr indent="0" lvl="0" marL="0" rtl="0" algn="l">
              <a:lnSpc>
                <a:spcPct val="110000"/>
              </a:lnSpc>
              <a:spcBef>
                <a:spcPts val="800"/>
              </a:spcBef>
              <a:spcAft>
                <a:spcPts val="0"/>
              </a:spcAft>
              <a:buSzPts val="2400"/>
              <a:buNone/>
            </a:pPr>
            <a:r>
              <a:t/>
            </a:r>
            <a:endParaRPr sz="2700"/>
          </a:p>
          <a:p>
            <a:pPr indent="0" lvl="0" marL="0" rtl="0" algn="l">
              <a:lnSpc>
                <a:spcPct val="110000"/>
              </a:lnSpc>
              <a:spcBef>
                <a:spcPts val="800"/>
              </a:spcBef>
              <a:spcAft>
                <a:spcPts val="0"/>
              </a:spcAft>
              <a:buSzPts val="2400"/>
              <a:buNone/>
            </a:pPr>
            <a:r>
              <a:t/>
            </a:r>
            <a:endParaRPr sz="2700"/>
          </a:p>
          <a:p>
            <a:pPr indent="-76200" lvl="0" marL="228600" rtl="0" algn="l">
              <a:lnSpc>
                <a:spcPct val="110000"/>
              </a:lnSpc>
              <a:spcBef>
                <a:spcPts val="800"/>
              </a:spcBef>
              <a:spcAft>
                <a:spcPts val="0"/>
              </a:spcAft>
              <a:buSzPts val="2400"/>
              <a:buFont typeface="Arial"/>
              <a:buNone/>
            </a:pPr>
            <a:r>
              <a:t/>
            </a:r>
            <a:endParaRPr sz="2700"/>
          </a:p>
          <a:p>
            <a:pPr indent="0" lvl="0" marL="0" rtl="0" algn="l">
              <a:lnSpc>
                <a:spcPct val="110000"/>
              </a:lnSpc>
              <a:spcBef>
                <a:spcPts val="800"/>
              </a:spcBef>
              <a:spcAft>
                <a:spcPts val="0"/>
              </a:spcAft>
              <a:buSzPts val="2400"/>
              <a:buNone/>
            </a:pPr>
            <a:r>
              <a:t/>
            </a:r>
            <a:endParaRPr sz="2700"/>
          </a:p>
          <a:p>
            <a:pPr indent="-76200" lvl="0" marL="228600" rtl="0" algn="l">
              <a:lnSpc>
                <a:spcPct val="110000"/>
              </a:lnSpc>
              <a:spcBef>
                <a:spcPts val="800"/>
              </a:spcBef>
              <a:spcAft>
                <a:spcPts val="0"/>
              </a:spcAft>
              <a:buSzPts val="2400"/>
              <a:buFont typeface="Arial"/>
              <a:buNone/>
            </a:pPr>
            <a:r>
              <a:t/>
            </a:r>
            <a:endParaRPr sz="2700"/>
          </a:p>
        </p:txBody>
      </p:sp>
      <p:sp>
        <p:nvSpPr>
          <p:cNvPr id="339" name="Google Shape;339;g23aa45f402e_0_393"/>
          <p:cNvSpPr txBox="1"/>
          <p:nvPr/>
        </p:nvSpPr>
        <p:spPr>
          <a:xfrm>
            <a:off x="344556" y="1151453"/>
            <a:ext cx="11476500" cy="23397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C274C"/>
                </a:solidFill>
                <a:latin typeface="Arial"/>
                <a:ea typeface="Arial"/>
                <a:cs typeface="Arial"/>
                <a:sym typeface="Arial"/>
              </a:rPr>
              <a:t>The Canadian Caregivers Advisory Network (Caregivers CAN) assembles passionate and knowledgeable caregivers, researchers, and allies to find practical solutions to challenges and mobilize for change. </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C27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C274C"/>
                </a:solidFill>
                <a:latin typeface="Arial"/>
                <a:ea typeface="Arial"/>
                <a:cs typeface="Arial"/>
                <a:sym typeface="Arial"/>
              </a:rPr>
              <a:t>CCCE will continue to build this network with caregivers by listening to their needs and working together to advocate for a better future for all.</a:t>
            </a:r>
            <a:endParaRPr b="0" i="0" sz="1900" u="none" cap="none" strike="noStrike">
              <a:solidFill>
                <a:srgbClr val="000000"/>
              </a:solidFill>
              <a:latin typeface="Arial"/>
              <a:ea typeface="Arial"/>
              <a:cs typeface="Arial"/>
              <a:sym typeface="Arial"/>
            </a:endParaRPr>
          </a:p>
        </p:txBody>
      </p:sp>
      <p:pic>
        <p:nvPicPr>
          <p:cNvPr descr="Graphical user interface, text&#10;&#10;Description automatically generated" id="340" name="Google Shape;340;g23aa45f402e_0_393"/>
          <p:cNvPicPr preferRelativeResize="0"/>
          <p:nvPr/>
        </p:nvPicPr>
        <p:blipFill rotWithShape="1">
          <a:blip r:embed="rId3">
            <a:alphaModFix/>
          </a:blip>
          <a:srcRect b="0" l="0" r="0" t="0"/>
          <a:stretch/>
        </p:blipFill>
        <p:spPr>
          <a:xfrm>
            <a:off x="6082747" y="3838851"/>
            <a:ext cx="5511799" cy="2286000"/>
          </a:xfrm>
          <a:prstGeom prst="rect">
            <a:avLst/>
          </a:prstGeom>
          <a:noFill/>
          <a:ln>
            <a:noFill/>
          </a:ln>
        </p:spPr>
      </p:pic>
      <p:pic>
        <p:nvPicPr>
          <p:cNvPr descr="Qr code&#10;&#10;Description automatically generated" id="341" name="Google Shape;341;g23aa45f402e_0_393"/>
          <p:cNvPicPr preferRelativeResize="0"/>
          <p:nvPr/>
        </p:nvPicPr>
        <p:blipFill rotWithShape="1">
          <a:blip r:embed="rId4">
            <a:alphaModFix/>
          </a:blip>
          <a:srcRect b="0" l="0" r="0" t="0"/>
          <a:stretch/>
        </p:blipFill>
        <p:spPr>
          <a:xfrm>
            <a:off x="1813472" y="3683101"/>
            <a:ext cx="2528337" cy="252833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23aa45f402e_0_401"/>
          <p:cNvSpPr txBox="1"/>
          <p:nvPr>
            <p:ph type="ctrTitle"/>
          </p:nvPr>
        </p:nvSpPr>
        <p:spPr>
          <a:xfrm>
            <a:off x="478367" y="2160000"/>
            <a:ext cx="9600000" cy="912900"/>
          </a:xfrm>
          <a:prstGeom prst="rect">
            <a:avLst/>
          </a:prstGeom>
          <a:noFill/>
          <a:ln>
            <a:noFill/>
          </a:ln>
        </p:spPr>
        <p:txBody>
          <a:bodyPr anchorCtr="0" anchor="t" bIns="0" lIns="0" spcFirstLastPara="1" rIns="121900" wrap="square" tIns="60925">
            <a:noAutofit/>
          </a:bodyPr>
          <a:lstStyle/>
          <a:p>
            <a:pPr indent="0" lvl="0" marL="0" rtl="0" algn="l">
              <a:lnSpc>
                <a:spcPct val="90000"/>
              </a:lnSpc>
              <a:spcBef>
                <a:spcPts val="0"/>
              </a:spcBef>
              <a:spcAft>
                <a:spcPts val="0"/>
              </a:spcAft>
              <a:buClr>
                <a:schemeClr val="accent5"/>
              </a:buClr>
              <a:buSzPts val="6400"/>
              <a:buFont typeface="Arial"/>
              <a:buNone/>
            </a:pPr>
            <a:r>
              <a:rPr lang="en-US"/>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23aa45f402e_0_312"/>
          <p:cNvSpPr txBox="1"/>
          <p:nvPr>
            <p:ph type="title"/>
          </p:nvPr>
        </p:nvSpPr>
        <p:spPr>
          <a:xfrm>
            <a:off x="479999" y="480000"/>
            <a:ext cx="9600000" cy="1086600"/>
          </a:xfrm>
          <a:prstGeom prst="rect">
            <a:avLst/>
          </a:prstGeom>
          <a:noFill/>
          <a:ln>
            <a:noFill/>
          </a:ln>
        </p:spPr>
        <p:txBody>
          <a:bodyPr anchorCtr="0" anchor="t" bIns="0" lIns="0" spcFirstLastPara="1" rIns="0" wrap="square" tIns="60925">
            <a:spAutoFit/>
          </a:bodyPr>
          <a:lstStyle/>
          <a:p>
            <a:pPr indent="0" lvl="0" marL="0" rtl="0" algn="l">
              <a:lnSpc>
                <a:spcPct val="90000"/>
              </a:lnSpc>
              <a:spcBef>
                <a:spcPts val="0"/>
              </a:spcBef>
              <a:spcAft>
                <a:spcPts val="0"/>
              </a:spcAft>
              <a:buClr>
                <a:schemeClr val="accent5"/>
              </a:buClr>
              <a:buSzPts val="3700"/>
              <a:buFont typeface="Arial"/>
              <a:buNone/>
            </a:pPr>
            <a:r>
              <a:rPr lang="en-US"/>
              <a:t>Snapshot – Family Caregivers in 2023</a:t>
            </a:r>
            <a:br>
              <a:rPr lang="en-US"/>
            </a:br>
            <a:endParaRPr/>
          </a:p>
        </p:txBody>
      </p:sp>
      <p:sp>
        <p:nvSpPr>
          <p:cNvPr id="247" name="Google Shape;247;g23aa45f402e_0_312"/>
          <p:cNvSpPr txBox="1"/>
          <p:nvPr>
            <p:ph idx="1" type="body"/>
          </p:nvPr>
        </p:nvSpPr>
        <p:spPr>
          <a:xfrm>
            <a:off x="480000" y="1344000"/>
            <a:ext cx="10925100" cy="4512000"/>
          </a:xfrm>
          <a:prstGeom prst="rect">
            <a:avLst/>
          </a:prstGeom>
          <a:noFill/>
          <a:ln>
            <a:noFill/>
          </a:ln>
        </p:spPr>
        <p:txBody>
          <a:bodyPr anchorCtr="0" anchor="t" bIns="0" lIns="0" spcFirstLastPara="1" rIns="0" wrap="square" tIns="0">
            <a:noAutofit/>
          </a:bodyPr>
          <a:lstStyle/>
          <a:p>
            <a:pPr indent="-228600" lvl="0" marL="228600" rtl="0" algn="l">
              <a:lnSpc>
                <a:spcPct val="110000"/>
              </a:lnSpc>
              <a:spcBef>
                <a:spcPts val="0"/>
              </a:spcBef>
              <a:spcAft>
                <a:spcPts val="0"/>
              </a:spcAft>
              <a:buSzPts val="2200"/>
              <a:buFont typeface="Arial"/>
              <a:buChar char="•"/>
            </a:pPr>
            <a:r>
              <a:rPr lang="en-US" sz="2400">
                <a:latin typeface="Arial"/>
                <a:ea typeface="Arial"/>
                <a:cs typeface="Arial"/>
                <a:sym typeface="Arial"/>
              </a:rPr>
              <a:t>7.8 million Canadians are family caregivers (1 in 4 Canadians aged 15+) </a:t>
            </a:r>
            <a:endParaRPr/>
          </a:p>
          <a:p>
            <a:pPr indent="-228600" lvl="0" marL="228600" rtl="0" algn="l">
              <a:lnSpc>
                <a:spcPct val="110000"/>
              </a:lnSpc>
              <a:spcBef>
                <a:spcPts val="800"/>
              </a:spcBef>
              <a:spcAft>
                <a:spcPts val="0"/>
              </a:spcAft>
              <a:buSzPts val="2200"/>
              <a:buFont typeface="Arial"/>
              <a:buChar char="•"/>
            </a:pPr>
            <a:r>
              <a:rPr lang="en-US" sz="2400">
                <a:latin typeface="Arial"/>
                <a:ea typeface="Arial"/>
                <a:cs typeface="Arial"/>
                <a:sym typeface="Arial"/>
              </a:rPr>
              <a:t>Canadian caregivers provide an average of 19 hours per week of care. For the 10% of caregivers supporting family members with complex disabilities, this number is much higher – up to 70 hours per week.</a:t>
            </a:r>
            <a:endParaRPr/>
          </a:p>
          <a:p>
            <a:pPr indent="-228600" lvl="0" marL="228600" rtl="0" algn="l">
              <a:lnSpc>
                <a:spcPct val="110000"/>
              </a:lnSpc>
              <a:spcBef>
                <a:spcPts val="800"/>
              </a:spcBef>
              <a:spcAft>
                <a:spcPts val="0"/>
              </a:spcAft>
              <a:buSzPts val="2200"/>
              <a:buFont typeface="Arial"/>
              <a:buChar char="•"/>
            </a:pPr>
            <a:r>
              <a:rPr lang="en-US" sz="2400">
                <a:latin typeface="Arial"/>
                <a:ea typeface="Arial"/>
                <a:cs typeface="Arial"/>
                <a:sym typeface="Arial"/>
              </a:rPr>
              <a:t>Canadians provide 5.7 billion hours of unpaid care per year. This is equivalent to to 32.2% of national healthcare spending. This new data comes from Dr Janet Fast at the University of Alberta.</a:t>
            </a:r>
            <a:endParaRPr/>
          </a:p>
          <a:p>
            <a:pPr indent="-228600" lvl="0" marL="228600" rtl="0" algn="l">
              <a:lnSpc>
                <a:spcPct val="110000"/>
              </a:lnSpc>
              <a:spcBef>
                <a:spcPts val="800"/>
              </a:spcBef>
              <a:spcAft>
                <a:spcPts val="0"/>
              </a:spcAft>
              <a:buSzPts val="2200"/>
              <a:buFont typeface="Arial"/>
              <a:buChar char="•"/>
            </a:pPr>
            <a:r>
              <a:rPr lang="en-US" sz="2400">
                <a:latin typeface="Arial"/>
                <a:ea typeface="Arial"/>
                <a:cs typeface="Arial"/>
                <a:sym typeface="Arial"/>
              </a:rPr>
              <a:t>The annual economic value of unpaid family caregivers is $97.1 billion </a:t>
            </a:r>
            <a:endParaRPr/>
          </a:p>
          <a:p>
            <a:pPr indent="-228600" lvl="0" marL="228600" rtl="0" algn="l">
              <a:lnSpc>
                <a:spcPct val="110000"/>
              </a:lnSpc>
              <a:spcBef>
                <a:spcPts val="800"/>
              </a:spcBef>
              <a:spcAft>
                <a:spcPts val="0"/>
              </a:spcAft>
              <a:buSzPts val="2200"/>
              <a:buFont typeface="Arial"/>
              <a:buChar char="•"/>
            </a:pPr>
            <a:r>
              <a:rPr lang="en-US" sz="2400">
                <a:latin typeface="Arial"/>
                <a:ea typeface="Arial"/>
                <a:cs typeface="Arial"/>
                <a:sym typeface="Arial"/>
              </a:rPr>
              <a:t>Challenges: loss of income, employment, relentless demands, no respite, burnout, stress and stress-related illnesses.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23aa45f402e_0_318"/>
          <p:cNvSpPr txBox="1"/>
          <p:nvPr>
            <p:ph type="title"/>
          </p:nvPr>
        </p:nvSpPr>
        <p:spPr>
          <a:xfrm>
            <a:off x="479999" y="480001"/>
            <a:ext cx="9600000" cy="1086600"/>
          </a:xfrm>
          <a:prstGeom prst="rect">
            <a:avLst/>
          </a:prstGeom>
          <a:noFill/>
          <a:ln>
            <a:noFill/>
          </a:ln>
        </p:spPr>
        <p:txBody>
          <a:bodyPr anchorCtr="0" anchor="t" bIns="0" lIns="0" spcFirstLastPara="1" rIns="0" wrap="square" tIns="60925">
            <a:spAutoFit/>
          </a:bodyPr>
          <a:lstStyle/>
          <a:p>
            <a:pPr indent="0" lvl="0" marL="0" rtl="0" algn="l">
              <a:lnSpc>
                <a:spcPct val="90000"/>
              </a:lnSpc>
              <a:spcBef>
                <a:spcPts val="0"/>
              </a:spcBef>
              <a:spcAft>
                <a:spcPts val="0"/>
              </a:spcAft>
              <a:buClr>
                <a:schemeClr val="accent5"/>
              </a:buClr>
              <a:buSzPts val="3700"/>
              <a:buFont typeface="Arial"/>
              <a:buNone/>
            </a:pPr>
            <a:r>
              <a:rPr lang="en-US"/>
              <a:t>Snapshot – Care Providers in 2022 </a:t>
            </a:r>
            <a:br>
              <a:rPr lang="en-US"/>
            </a:br>
            <a:endParaRPr/>
          </a:p>
        </p:txBody>
      </p:sp>
      <p:sp>
        <p:nvSpPr>
          <p:cNvPr id="254" name="Google Shape;254;g23aa45f402e_0_318"/>
          <p:cNvSpPr txBox="1"/>
          <p:nvPr>
            <p:ph idx="1" type="body"/>
          </p:nvPr>
        </p:nvSpPr>
        <p:spPr>
          <a:xfrm>
            <a:off x="480000" y="1344000"/>
            <a:ext cx="10999500" cy="4512000"/>
          </a:xfrm>
          <a:prstGeom prst="rect">
            <a:avLst/>
          </a:prstGeom>
          <a:noFill/>
          <a:ln>
            <a:noFill/>
          </a:ln>
        </p:spPr>
        <p:txBody>
          <a:bodyPr anchorCtr="0" anchor="t" bIns="0" lIns="0" spcFirstLastPara="1" rIns="0" wrap="square" tIns="0">
            <a:noAutofit/>
          </a:bodyPr>
          <a:lstStyle/>
          <a:p>
            <a:pPr indent="-228600" lvl="0" marL="228600" rtl="0" algn="l">
              <a:lnSpc>
                <a:spcPct val="110000"/>
              </a:lnSpc>
              <a:spcBef>
                <a:spcPts val="0"/>
              </a:spcBef>
              <a:spcAft>
                <a:spcPts val="0"/>
              </a:spcAft>
              <a:buSzPts val="2200"/>
              <a:buChar char="•"/>
            </a:pPr>
            <a:r>
              <a:rPr lang="en-US" sz="2400">
                <a:latin typeface="Arial"/>
                <a:ea typeface="Arial"/>
                <a:cs typeface="Arial"/>
                <a:sym typeface="Arial"/>
              </a:rPr>
              <a:t>Work in a variety of settings including individual homes, group homes, supported apartments, independent-living housing, long-term care and more.</a:t>
            </a:r>
            <a:endParaRPr sz="2400">
              <a:latin typeface="Arial"/>
              <a:ea typeface="Arial"/>
              <a:cs typeface="Arial"/>
              <a:sym typeface="Arial"/>
            </a:endParaRPr>
          </a:p>
          <a:p>
            <a:pPr indent="-228600" lvl="0" marL="228600" rtl="0" algn="l">
              <a:lnSpc>
                <a:spcPct val="110000"/>
              </a:lnSpc>
              <a:spcBef>
                <a:spcPts val="2400"/>
              </a:spcBef>
              <a:spcAft>
                <a:spcPts val="0"/>
              </a:spcAft>
              <a:buSzPts val="2200"/>
              <a:buChar char="•"/>
            </a:pPr>
            <a:r>
              <a:rPr lang="en-US" sz="2400">
                <a:latin typeface="Arial"/>
                <a:ea typeface="Arial"/>
                <a:cs typeface="Arial"/>
                <a:sym typeface="Arial"/>
              </a:rPr>
              <a:t>Largely racialized and newcomer female workforce with few protections, unclear pathways to advancement.</a:t>
            </a:r>
            <a:endParaRPr sz="2400">
              <a:latin typeface="Arial"/>
              <a:ea typeface="Arial"/>
              <a:cs typeface="Arial"/>
              <a:sym typeface="Arial"/>
            </a:endParaRPr>
          </a:p>
          <a:p>
            <a:pPr indent="-228600" lvl="0" marL="228600" rtl="0" algn="l">
              <a:lnSpc>
                <a:spcPct val="110000"/>
              </a:lnSpc>
              <a:spcBef>
                <a:spcPts val="2400"/>
              </a:spcBef>
              <a:spcAft>
                <a:spcPts val="0"/>
              </a:spcAft>
              <a:buSzPts val="2200"/>
              <a:buChar char="•"/>
            </a:pPr>
            <a:r>
              <a:rPr lang="en-US" sz="2400">
                <a:latin typeface="Arial"/>
                <a:ea typeface="Arial"/>
                <a:cs typeface="Arial"/>
                <a:sym typeface="Arial"/>
              </a:rPr>
              <a:t>Uneven training and certification landscape.</a:t>
            </a:r>
            <a:endParaRPr/>
          </a:p>
          <a:p>
            <a:pPr indent="-228600" lvl="0" marL="228600" rtl="0" algn="l">
              <a:lnSpc>
                <a:spcPct val="110000"/>
              </a:lnSpc>
              <a:spcBef>
                <a:spcPts val="2400"/>
              </a:spcBef>
              <a:spcAft>
                <a:spcPts val="0"/>
              </a:spcAft>
              <a:buSzPts val="2200"/>
              <a:buFont typeface="Arial"/>
              <a:buChar char="•"/>
            </a:pPr>
            <a:r>
              <a:rPr lang="en-US" sz="2400">
                <a:latin typeface="Arial"/>
                <a:ea typeface="Arial"/>
                <a:cs typeface="Arial"/>
                <a:sym typeface="Arial"/>
              </a:rPr>
              <a:t>High turnover and workforce shortage (25% shortage across Canada in developmental support workers AND personal support workers).</a:t>
            </a:r>
            <a:endParaRPr/>
          </a:p>
          <a:p>
            <a:pPr indent="-228600" lvl="0" marL="228600" rtl="0" algn="l">
              <a:lnSpc>
                <a:spcPct val="110000"/>
              </a:lnSpc>
              <a:spcBef>
                <a:spcPts val="800"/>
              </a:spcBef>
              <a:spcAft>
                <a:spcPts val="0"/>
              </a:spcAft>
              <a:buSzPts val="2200"/>
              <a:buFont typeface="Arial"/>
              <a:buChar char="•"/>
            </a:pPr>
            <a:r>
              <a:rPr lang="en-US" sz="2400">
                <a:latin typeface="Arial"/>
                <a:ea typeface="Arial"/>
                <a:cs typeface="Arial"/>
                <a:sym typeface="Arial"/>
              </a:rPr>
              <a:t>What we’ve learned is that o</a:t>
            </a:r>
            <a:r>
              <a:rPr lang="en-US" sz="2400"/>
              <a:t>ne worker can work a PSW shift in the morning, a DSW shift in the evening, and a homecare shift on the weekend.   </a:t>
            </a:r>
            <a:endParaRPr/>
          </a:p>
          <a:p>
            <a:pPr indent="-88900" lvl="0" marL="228600" rtl="0" algn="l">
              <a:lnSpc>
                <a:spcPct val="110000"/>
              </a:lnSpc>
              <a:spcBef>
                <a:spcPts val="800"/>
              </a:spcBef>
              <a:spcAft>
                <a:spcPts val="0"/>
              </a:spcAft>
              <a:buSzPts val="2200"/>
              <a:buFont typeface="Arial"/>
              <a:buNone/>
            </a:pPr>
            <a:r>
              <a:t/>
            </a:r>
            <a:endParaRPr sz="2400">
              <a:latin typeface="Arial"/>
              <a:ea typeface="Arial"/>
              <a:cs typeface="Arial"/>
              <a:sym typeface="Arial"/>
            </a:endParaRPr>
          </a:p>
          <a:p>
            <a:pPr indent="-88900" lvl="0" marL="228600" rtl="0" algn="l">
              <a:lnSpc>
                <a:spcPct val="110000"/>
              </a:lnSpc>
              <a:spcBef>
                <a:spcPts val="800"/>
              </a:spcBef>
              <a:spcAft>
                <a:spcPts val="0"/>
              </a:spcAft>
              <a:buSzPts val="2200"/>
              <a:buFont typeface="Arial"/>
              <a:buNone/>
            </a:pPr>
            <a:r>
              <a:t/>
            </a:r>
            <a:endParaRPr sz="2400">
              <a:latin typeface="Arial"/>
              <a:ea typeface="Arial"/>
              <a:cs typeface="Arial"/>
              <a:sym typeface="Arial"/>
            </a:endParaRPr>
          </a:p>
          <a:p>
            <a:pPr indent="-127000" lvl="0" marL="228600" rtl="0" algn="l">
              <a:lnSpc>
                <a:spcPct val="110000"/>
              </a:lnSpc>
              <a:spcBef>
                <a:spcPts val="800"/>
              </a:spcBef>
              <a:spcAft>
                <a:spcPts val="0"/>
              </a:spcAft>
              <a:buSzPts val="1700"/>
              <a:buFont typeface="Arial"/>
              <a:buNone/>
            </a:pPr>
            <a:r>
              <a:t/>
            </a:r>
            <a:endParaRPr/>
          </a:p>
          <a:p>
            <a:pPr indent="-127000" lvl="0" marL="228600" rtl="0" algn="l">
              <a:lnSpc>
                <a:spcPct val="110000"/>
              </a:lnSpc>
              <a:spcBef>
                <a:spcPts val="800"/>
              </a:spcBef>
              <a:spcAft>
                <a:spcPts val="0"/>
              </a:spcAft>
              <a:buSzPts val="1700"/>
              <a:buFont typeface="Arial"/>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23aa45f402e_0_324"/>
          <p:cNvSpPr txBox="1"/>
          <p:nvPr>
            <p:ph type="title"/>
          </p:nvPr>
        </p:nvSpPr>
        <p:spPr>
          <a:xfrm>
            <a:off x="479999" y="480000"/>
            <a:ext cx="9600000" cy="1086600"/>
          </a:xfrm>
          <a:prstGeom prst="rect">
            <a:avLst/>
          </a:prstGeom>
          <a:noFill/>
          <a:ln>
            <a:noFill/>
          </a:ln>
        </p:spPr>
        <p:txBody>
          <a:bodyPr anchorCtr="0" anchor="t" bIns="0" lIns="0" spcFirstLastPara="1" rIns="0" wrap="square" tIns="60925">
            <a:spAutoFit/>
          </a:bodyPr>
          <a:lstStyle/>
          <a:p>
            <a:pPr indent="0" lvl="0" marL="0" rtl="0" algn="l">
              <a:lnSpc>
                <a:spcPct val="90000"/>
              </a:lnSpc>
              <a:spcBef>
                <a:spcPts val="0"/>
              </a:spcBef>
              <a:spcAft>
                <a:spcPts val="0"/>
              </a:spcAft>
              <a:buClr>
                <a:schemeClr val="accent5"/>
              </a:buClr>
              <a:buSzPts val="3700"/>
              <a:buFont typeface="Arial"/>
              <a:buNone/>
            </a:pPr>
            <a:br>
              <a:rPr lang="en-US"/>
            </a:br>
            <a:r>
              <a:rPr lang="en-US"/>
              <a:t>About the CCCE</a:t>
            </a:r>
            <a:endParaRPr/>
          </a:p>
        </p:txBody>
      </p:sp>
      <p:sp>
        <p:nvSpPr>
          <p:cNvPr id="261" name="Google Shape;261;g23aa45f402e_0_324"/>
          <p:cNvSpPr txBox="1"/>
          <p:nvPr>
            <p:ph idx="1" type="body"/>
          </p:nvPr>
        </p:nvSpPr>
        <p:spPr>
          <a:xfrm>
            <a:off x="480001" y="1344000"/>
            <a:ext cx="9744000" cy="4512000"/>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SzPts val="2200"/>
              <a:buNone/>
            </a:pPr>
            <a:r>
              <a:t/>
            </a:r>
            <a:endParaRPr sz="2400">
              <a:latin typeface="Arial"/>
              <a:ea typeface="Arial"/>
              <a:cs typeface="Arial"/>
              <a:sym typeface="Arial"/>
            </a:endParaRPr>
          </a:p>
          <a:p>
            <a:pPr indent="-228600" lvl="0" marL="228600" rtl="0" algn="l">
              <a:lnSpc>
                <a:spcPct val="110000"/>
              </a:lnSpc>
              <a:spcBef>
                <a:spcPts val="800"/>
              </a:spcBef>
              <a:spcAft>
                <a:spcPts val="0"/>
              </a:spcAft>
              <a:buSzPts val="2200"/>
              <a:buFont typeface="Arial"/>
              <a:buChar char="•"/>
            </a:pPr>
            <a:r>
              <a:rPr lang="en-US" sz="2400">
                <a:latin typeface="Arial"/>
                <a:ea typeface="Arial"/>
                <a:cs typeface="Arial"/>
                <a:sym typeface="Arial"/>
              </a:rPr>
              <a:t>Founded in May 2022, after 2 years of roundtables and consultations</a:t>
            </a:r>
            <a:endParaRPr/>
          </a:p>
          <a:p>
            <a:pPr indent="-228600" lvl="0" marL="228600" rtl="0" algn="l">
              <a:lnSpc>
                <a:spcPct val="110000"/>
              </a:lnSpc>
              <a:spcBef>
                <a:spcPts val="800"/>
              </a:spcBef>
              <a:spcAft>
                <a:spcPts val="0"/>
              </a:spcAft>
              <a:buSzPts val="2200"/>
              <a:buFont typeface="Arial"/>
              <a:buChar char="•"/>
            </a:pPr>
            <a:r>
              <a:rPr lang="en-US" sz="2400">
                <a:latin typeface="Arial"/>
                <a:ea typeface="Arial"/>
                <a:cs typeface="Arial"/>
                <a:sym typeface="Arial"/>
              </a:rPr>
              <a:t>An arm of and powered by the Azrieli Foundation (not government funded)</a:t>
            </a:r>
            <a:endParaRPr/>
          </a:p>
          <a:p>
            <a:pPr indent="-228600" lvl="0" marL="228600" rtl="0" algn="l">
              <a:lnSpc>
                <a:spcPct val="110000"/>
              </a:lnSpc>
              <a:spcBef>
                <a:spcPts val="800"/>
              </a:spcBef>
              <a:spcAft>
                <a:spcPts val="0"/>
              </a:spcAft>
              <a:buSzPts val="2200"/>
              <a:buFont typeface="Arial"/>
              <a:buChar char="•"/>
            </a:pPr>
            <a:r>
              <a:rPr lang="en-US" sz="2400">
                <a:latin typeface="Arial"/>
                <a:ea typeface="Arial"/>
                <a:cs typeface="Arial"/>
                <a:sym typeface="Arial"/>
              </a:rPr>
              <a:t>Focus on the whole landscape of care – care givers, care providers, people accessing care</a:t>
            </a:r>
            <a:endParaRPr/>
          </a:p>
          <a:p>
            <a:pPr indent="-228600" lvl="0" marL="228600" rtl="0" algn="l">
              <a:lnSpc>
                <a:spcPct val="110000"/>
              </a:lnSpc>
              <a:spcBef>
                <a:spcPts val="800"/>
              </a:spcBef>
              <a:spcAft>
                <a:spcPts val="0"/>
              </a:spcAft>
              <a:buSzPts val="2200"/>
              <a:buFont typeface="Arial"/>
              <a:buChar char="•"/>
            </a:pPr>
            <a:r>
              <a:rPr lang="en-US" sz="2400">
                <a:latin typeface="Arial"/>
                <a:ea typeface="Arial"/>
                <a:cs typeface="Arial"/>
                <a:sym typeface="Arial"/>
              </a:rPr>
              <a:t>Grant making, in-house programs, advocacy and policy development</a:t>
            </a:r>
            <a:endParaRPr/>
          </a:p>
          <a:p>
            <a:pPr indent="0" lvl="0" marL="0" rtl="0" algn="l">
              <a:lnSpc>
                <a:spcPct val="110000"/>
              </a:lnSpc>
              <a:spcBef>
                <a:spcPts val="800"/>
              </a:spcBef>
              <a:spcAft>
                <a:spcPts val="0"/>
              </a:spcAft>
              <a:buSzPts val="2200"/>
              <a:buNone/>
            </a:pPr>
            <a:br>
              <a:rPr lang="en-US" sz="2400">
                <a:latin typeface="Arial"/>
                <a:ea typeface="Arial"/>
                <a:cs typeface="Arial"/>
                <a:sym typeface="Arial"/>
              </a:rPr>
            </a:b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23aa45f402e_0_330"/>
          <p:cNvSpPr txBox="1"/>
          <p:nvPr>
            <p:ph idx="1" type="body"/>
          </p:nvPr>
        </p:nvSpPr>
        <p:spPr>
          <a:xfrm>
            <a:off x="480000" y="480000"/>
            <a:ext cx="9600000" cy="292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accent1"/>
              </a:buClr>
              <a:buSzPts val="1700"/>
              <a:buFont typeface="Arial"/>
              <a:buNone/>
            </a:pPr>
            <a:r>
              <a:rPr lang="en-US"/>
              <a:t>Our Vision</a:t>
            </a:r>
            <a:endParaRPr/>
          </a:p>
        </p:txBody>
      </p:sp>
      <p:sp>
        <p:nvSpPr>
          <p:cNvPr id="268" name="Google Shape;268;g23aa45f402e_0_330"/>
          <p:cNvSpPr txBox="1"/>
          <p:nvPr>
            <p:ph type="ctrTitle"/>
          </p:nvPr>
        </p:nvSpPr>
        <p:spPr>
          <a:xfrm>
            <a:off x="480001" y="1056000"/>
            <a:ext cx="9600000" cy="4608000"/>
          </a:xfrm>
          <a:prstGeom prst="rect">
            <a:avLst/>
          </a:prstGeom>
          <a:noFill/>
          <a:ln>
            <a:noFill/>
          </a:ln>
        </p:spPr>
        <p:txBody>
          <a:bodyPr anchorCtr="0" anchor="t" bIns="62400" lIns="0" spcFirstLastPara="1" rIns="120000" wrap="square" tIns="0">
            <a:noAutofit/>
          </a:bodyPr>
          <a:lstStyle/>
          <a:p>
            <a:pPr indent="0" lvl="0" marL="0" rtl="0" algn="l">
              <a:lnSpc>
                <a:spcPct val="125000"/>
              </a:lnSpc>
              <a:spcBef>
                <a:spcPts val="0"/>
              </a:spcBef>
              <a:spcAft>
                <a:spcPts val="0"/>
              </a:spcAft>
              <a:buClr>
                <a:schemeClr val="dk1"/>
              </a:buClr>
              <a:buSzPts val="3200"/>
              <a:buFont typeface="Arial"/>
              <a:buNone/>
            </a:pPr>
            <a:r>
              <a:rPr lang="en-US"/>
              <a:t>Canada leading the way in quality care, where caregiving is valued, caregivers are supported, and people accessing care are central to policies and practices.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23aa45f402e_0_336"/>
          <p:cNvSpPr txBox="1"/>
          <p:nvPr>
            <p:ph idx="1" type="body"/>
          </p:nvPr>
        </p:nvSpPr>
        <p:spPr>
          <a:xfrm>
            <a:off x="480000" y="480000"/>
            <a:ext cx="9600000" cy="292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accent1"/>
              </a:buClr>
              <a:buSzPts val="1700"/>
              <a:buFont typeface="Arial"/>
              <a:buNone/>
            </a:pPr>
            <a:r>
              <a:rPr lang="en-US"/>
              <a:t>Our Mission</a:t>
            </a:r>
            <a:endParaRPr/>
          </a:p>
        </p:txBody>
      </p:sp>
      <p:sp>
        <p:nvSpPr>
          <p:cNvPr id="275" name="Google Shape;275;g23aa45f402e_0_336"/>
          <p:cNvSpPr txBox="1"/>
          <p:nvPr>
            <p:ph type="ctrTitle"/>
          </p:nvPr>
        </p:nvSpPr>
        <p:spPr>
          <a:xfrm>
            <a:off x="480001" y="1056000"/>
            <a:ext cx="9600000" cy="4608000"/>
          </a:xfrm>
          <a:prstGeom prst="rect">
            <a:avLst/>
          </a:prstGeom>
          <a:noFill/>
          <a:ln>
            <a:noFill/>
          </a:ln>
        </p:spPr>
        <p:txBody>
          <a:bodyPr anchorCtr="0" anchor="t" bIns="62400" lIns="0" spcFirstLastPara="1" rIns="120000" wrap="square" tIns="0">
            <a:noAutofit/>
          </a:bodyPr>
          <a:lstStyle/>
          <a:p>
            <a:pPr indent="0" lvl="0" marL="0" rtl="0" algn="l">
              <a:lnSpc>
                <a:spcPct val="125000"/>
              </a:lnSpc>
              <a:spcBef>
                <a:spcPts val="0"/>
              </a:spcBef>
              <a:spcAft>
                <a:spcPts val="0"/>
              </a:spcAft>
              <a:buClr>
                <a:schemeClr val="dk1"/>
              </a:buClr>
              <a:buSzPts val="3200"/>
              <a:buFont typeface="Arial"/>
              <a:buNone/>
            </a:pPr>
            <a:r>
              <a:rPr lang="en-US"/>
              <a:t>The Canadian Centre for Caregiving Excellence supports and empowers caregivers and care providers, advances the knowledge and capacity of the caregiving field, and advocates for effective and visionary social policy, with a disability-informed approach.</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id="280" name="Google Shape;280;g23aa45f402e_0_342"/>
          <p:cNvPicPr preferRelativeResize="0"/>
          <p:nvPr/>
        </p:nvPicPr>
        <p:blipFill rotWithShape="1">
          <a:blip r:embed="rId3">
            <a:alphaModFix/>
          </a:blip>
          <a:srcRect b="0" l="0" r="0" t="0"/>
          <a:stretch/>
        </p:blipFill>
        <p:spPr>
          <a:xfrm>
            <a:off x="2505877" y="1682205"/>
            <a:ext cx="1061177" cy="1061178"/>
          </a:xfrm>
          <a:prstGeom prst="rect">
            <a:avLst/>
          </a:prstGeom>
          <a:noFill/>
          <a:ln>
            <a:noFill/>
          </a:ln>
        </p:spPr>
      </p:pic>
      <p:pic>
        <p:nvPicPr>
          <p:cNvPr id="281" name="Google Shape;281;g23aa45f402e_0_342"/>
          <p:cNvPicPr preferRelativeResize="0"/>
          <p:nvPr/>
        </p:nvPicPr>
        <p:blipFill rotWithShape="1">
          <a:blip r:embed="rId4">
            <a:alphaModFix/>
          </a:blip>
          <a:srcRect b="0" l="0" r="0" t="0"/>
          <a:stretch/>
        </p:blipFill>
        <p:spPr>
          <a:xfrm>
            <a:off x="5565412" y="1682205"/>
            <a:ext cx="1061178" cy="1061178"/>
          </a:xfrm>
          <a:prstGeom prst="rect">
            <a:avLst/>
          </a:prstGeom>
          <a:noFill/>
          <a:ln>
            <a:noFill/>
          </a:ln>
        </p:spPr>
      </p:pic>
      <p:pic>
        <p:nvPicPr>
          <p:cNvPr id="282" name="Google Shape;282;g23aa45f402e_0_342"/>
          <p:cNvPicPr preferRelativeResize="0"/>
          <p:nvPr/>
        </p:nvPicPr>
        <p:blipFill rotWithShape="1">
          <a:blip r:embed="rId5">
            <a:alphaModFix/>
          </a:blip>
          <a:srcRect b="0" l="0" r="0" t="0"/>
          <a:stretch/>
        </p:blipFill>
        <p:spPr>
          <a:xfrm>
            <a:off x="8624947" y="1682205"/>
            <a:ext cx="1061177" cy="1061178"/>
          </a:xfrm>
          <a:prstGeom prst="rect">
            <a:avLst/>
          </a:prstGeom>
          <a:noFill/>
          <a:ln>
            <a:noFill/>
          </a:ln>
        </p:spPr>
      </p:pic>
      <p:pic>
        <p:nvPicPr>
          <p:cNvPr id="283" name="Google Shape;283;g23aa45f402e_0_342"/>
          <p:cNvPicPr preferRelativeResize="0"/>
          <p:nvPr/>
        </p:nvPicPr>
        <p:blipFill rotWithShape="1">
          <a:blip r:embed="rId6">
            <a:alphaModFix/>
          </a:blip>
          <a:srcRect b="0" l="0" r="0" t="0"/>
          <a:stretch/>
        </p:blipFill>
        <p:spPr>
          <a:xfrm>
            <a:off x="2505877" y="3877261"/>
            <a:ext cx="1061177" cy="1061178"/>
          </a:xfrm>
          <a:prstGeom prst="rect">
            <a:avLst/>
          </a:prstGeom>
          <a:noFill/>
          <a:ln>
            <a:noFill/>
          </a:ln>
        </p:spPr>
      </p:pic>
      <p:pic>
        <p:nvPicPr>
          <p:cNvPr id="284" name="Google Shape;284;g23aa45f402e_0_342"/>
          <p:cNvPicPr preferRelativeResize="0"/>
          <p:nvPr/>
        </p:nvPicPr>
        <p:blipFill rotWithShape="1">
          <a:blip r:embed="rId7">
            <a:alphaModFix/>
          </a:blip>
          <a:srcRect b="0" l="0" r="0" t="0"/>
          <a:stretch/>
        </p:blipFill>
        <p:spPr>
          <a:xfrm>
            <a:off x="5565412" y="3877261"/>
            <a:ext cx="1061178" cy="1061178"/>
          </a:xfrm>
          <a:prstGeom prst="rect">
            <a:avLst/>
          </a:prstGeom>
          <a:noFill/>
          <a:ln>
            <a:noFill/>
          </a:ln>
        </p:spPr>
      </p:pic>
      <p:pic>
        <p:nvPicPr>
          <p:cNvPr id="285" name="Google Shape;285;g23aa45f402e_0_342"/>
          <p:cNvPicPr preferRelativeResize="0"/>
          <p:nvPr/>
        </p:nvPicPr>
        <p:blipFill rotWithShape="1">
          <a:blip r:embed="rId8">
            <a:alphaModFix/>
          </a:blip>
          <a:srcRect b="0" l="0" r="0" t="0"/>
          <a:stretch/>
        </p:blipFill>
        <p:spPr>
          <a:xfrm>
            <a:off x="8624947" y="3877261"/>
            <a:ext cx="1061177" cy="1061178"/>
          </a:xfrm>
          <a:prstGeom prst="rect">
            <a:avLst/>
          </a:prstGeom>
          <a:noFill/>
          <a:ln>
            <a:noFill/>
          </a:ln>
        </p:spPr>
      </p:pic>
      <p:sp>
        <p:nvSpPr>
          <p:cNvPr id="286" name="Google Shape;286;g23aa45f402e_0_342"/>
          <p:cNvSpPr txBox="1"/>
          <p:nvPr/>
        </p:nvSpPr>
        <p:spPr>
          <a:xfrm>
            <a:off x="1836465" y="2966704"/>
            <a:ext cx="2400000" cy="377700"/>
          </a:xfrm>
          <a:prstGeom prst="rect">
            <a:avLst/>
          </a:prstGeom>
          <a:noFill/>
          <a:ln>
            <a:noFill/>
          </a:ln>
        </p:spPr>
        <p:txBody>
          <a:bodyPr anchorCtr="0" anchor="t" bIns="60925" lIns="121900" spcFirstLastPara="1" rIns="121900" wrap="square" tIns="60925">
            <a:normAutofit lnSpcReduction="20000"/>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Excellence</a:t>
            </a:r>
            <a:endParaRPr b="0" i="0" sz="1900" u="none" cap="none" strike="noStrike">
              <a:solidFill>
                <a:srgbClr val="000000"/>
              </a:solidFill>
              <a:latin typeface="Arial"/>
              <a:ea typeface="Arial"/>
              <a:cs typeface="Arial"/>
              <a:sym typeface="Arial"/>
            </a:endParaRPr>
          </a:p>
        </p:txBody>
      </p:sp>
      <p:sp>
        <p:nvSpPr>
          <p:cNvPr id="287" name="Google Shape;287;g23aa45f402e_0_342"/>
          <p:cNvSpPr txBox="1"/>
          <p:nvPr/>
        </p:nvSpPr>
        <p:spPr>
          <a:xfrm>
            <a:off x="1836465" y="5167903"/>
            <a:ext cx="2400000" cy="3777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Building Networks</a:t>
            </a:r>
            <a:endParaRPr b="0" i="0" sz="1900" u="none" cap="none" strike="noStrike">
              <a:solidFill>
                <a:srgbClr val="000000"/>
              </a:solidFill>
              <a:latin typeface="Arial"/>
              <a:ea typeface="Arial"/>
              <a:cs typeface="Arial"/>
              <a:sym typeface="Arial"/>
            </a:endParaRPr>
          </a:p>
        </p:txBody>
      </p:sp>
      <p:sp>
        <p:nvSpPr>
          <p:cNvPr id="288" name="Google Shape;288;g23aa45f402e_0_342"/>
          <p:cNvSpPr txBox="1"/>
          <p:nvPr/>
        </p:nvSpPr>
        <p:spPr>
          <a:xfrm>
            <a:off x="4896000" y="2964923"/>
            <a:ext cx="2400000" cy="377700"/>
          </a:xfrm>
          <a:prstGeom prst="rect">
            <a:avLst/>
          </a:prstGeom>
          <a:noFill/>
          <a:ln>
            <a:noFill/>
          </a:ln>
        </p:spPr>
        <p:txBody>
          <a:bodyPr anchorCtr="0" anchor="t" bIns="60925" lIns="121900" spcFirstLastPara="1" rIns="121900" wrap="square" tIns="60925">
            <a:normAutofit lnSpcReduction="20000"/>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Interdependence</a:t>
            </a:r>
            <a:endParaRPr b="0" i="0" sz="1900" u="none" cap="none" strike="noStrike">
              <a:solidFill>
                <a:srgbClr val="000000"/>
              </a:solidFill>
              <a:latin typeface="Arial"/>
              <a:ea typeface="Arial"/>
              <a:cs typeface="Arial"/>
              <a:sym typeface="Arial"/>
            </a:endParaRPr>
          </a:p>
        </p:txBody>
      </p:sp>
      <p:sp>
        <p:nvSpPr>
          <p:cNvPr id="289" name="Google Shape;289;g23aa45f402e_0_342"/>
          <p:cNvSpPr txBox="1"/>
          <p:nvPr/>
        </p:nvSpPr>
        <p:spPr>
          <a:xfrm>
            <a:off x="4896000" y="5159979"/>
            <a:ext cx="2400000" cy="377700"/>
          </a:xfrm>
          <a:prstGeom prst="rect">
            <a:avLst/>
          </a:prstGeom>
          <a:noFill/>
          <a:ln>
            <a:noFill/>
          </a:ln>
        </p:spPr>
        <p:txBody>
          <a:bodyPr anchorCtr="0" anchor="t" bIns="60925" lIns="121900" spcFirstLastPara="1" rIns="121900" wrap="square" tIns="60925">
            <a:normAutofit lnSpcReduction="20000"/>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Codesign</a:t>
            </a:r>
            <a:endParaRPr b="0" i="0" sz="1900" u="none" cap="none" strike="noStrike">
              <a:solidFill>
                <a:srgbClr val="000000"/>
              </a:solidFill>
              <a:latin typeface="Arial"/>
              <a:ea typeface="Arial"/>
              <a:cs typeface="Arial"/>
              <a:sym typeface="Arial"/>
            </a:endParaRPr>
          </a:p>
        </p:txBody>
      </p:sp>
      <p:sp>
        <p:nvSpPr>
          <p:cNvPr id="290" name="Google Shape;290;g23aa45f402e_0_342"/>
          <p:cNvSpPr txBox="1"/>
          <p:nvPr/>
        </p:nvSpPr>
        <p:spPr>
          <a:xfrm>
            <a:off x="7955535" y="5159979"/>
            <a:ext cx="2400000" cy="377700"/>
          </a:xfrm>
          <a:prstGeom prst="rect">
            <a:avLst/>
          </a:prstGeom>
          <a:noFill/>
          <a:ln>
            <a:noFill/>
          </a:ln>
        </p:spPr>
        <p:txBody>
          <a:bodyPr anchorCtr="0" anchor="t" bIns="60925" lIns="121900" spcFirstLastPara="1" rIns="121900" wrap="square" tIns="60925">
            <a:normAutofit lnSpcReduction="20000"/>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Advocacy</a:t>
            </a:r>
            <a:endParaRPr b="0" i="0" sz="1900" u="none" cap="none" strike="noStrike">
              <a:solidFill>
                <a:srgbClr val="000000"/>
              </a:solidFill>
              <a:latin typeface="Arial"/>
              <a:ea typeface="Arial"/>
              <a:cs typeface="Arial"/>
              <a:sym typeface="Arial"/>
            </a:endParaRPr>
          </a:p>
        </p:txBody>
      </p:sp>
      <p:sp>
        <p:nvSpPr>
          <p:cNvPr id="291" name="Google Shape;291;g23aa45f402e_0_342"/>
          <p:cNvSpPr txBox="1"/>
          <p:nvPr/>
        </p:nvSpPr>
        <p:spPr>
          <a:xfrm>
            <a:off x="7955535" y="2975600"/>
            <a:ext cx="2400000" cy="3777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Equity and Inclusion</a:t>
            </a:r>
            <a:endParaRPr b="0" i="0" sz="1900" u="none" cap="none" strike="noStrike">
              <a:solidFill>
                <a:srgbClr val="000000"/>
              </a:solidFill>
              <a:latin typeface="Arial"/>
              <a:ea typeface="Arial"/>
              <a:cs typeface="Arial"/>
              <a:sym typeface="Arial"/>
            </a:endParaRPr>
          </a:p>
        </p:txBody>
      </p:sp>
      <p:sp>
        <p:nvSpPr>
          <p:cNvPr id="292" name="Google Shape;292;g23aa45f402e_0_342"/>
          <p:cNvSpPr txBox="1"/>
          <p:nvPr>
            <p:ph idx="1" type="body"/>
          </p:nvPr>
        </p:nvSpPr>
        <p:spPr>
          <a:xfrm>
            <a:off x="480000" y="480000"/>
            <a:ext cx="9600000" cy="292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accent1"/>
              </a:buClr>
              <a:buSzPts val="1700"/>
              <a:buFont typeface="Arial"/>
              <a:buNone/>
            </a:pPr>
            <a:r>
              <a:rPr lang="en-US"/>
              <a:t>Our Values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23aa45f402e_0_358"/>
          <p:cNvSpPr txBox="1"/>
          <p:nvPr>
            <p:ph type="title"/>
          </p:nvPr>
        </p:nvSpPr>
        <p:spPr>
          <a:xfrm>
            <a:off x="479999" y="480000"/>
            <a:ext cx="9600000" cy="574200"/>
          </a:xfrm>
          <a:prstGeom prst="rect">
            <a:avLst/>
          </a:prstGeom>
          <a:noFill/>
          <a:ln>
            <a:noFill/>
          </a:ln>
        </p:spPr>
        <p:txBody>
          <a:bodyPr anchorCtr="0" anchor="t" bIns="0" lIns="0" spcFirstLastPara="1" rIns="0" wrap="square" tIns="60925">
            <a:spAutoFit/>
          </a:bodyPr>
          <a:lstStyle/>
          <a:p>
            <a:pPr indent="0" lvl="0" marL="0" rtl="0" algn="l">
              <a:lnSpc>
                <a:spcPct val="90000"/>
              </a:lnSpc>
              <a:spcBef>
                <a:spcPts val="0"/>
              </a:spcBef>
              <a:spcAft>
                <a:spcPts val="0"/>
              </a:spcAft>
              <a:buClr>
                <a:schemeClr val="accent5"/>
              </a:buClr>
              <a:buSzPts val="3700"/>
              <a:buFont typeface="Arial"/>
              <a:buNone/>
            </a:pPr>
            <a:r>
              <a:rPr lang="en-US" sz="3700"/>
              <a:t>Our Areas of Focus</a:t>
            </a:r>
            <a:endParaRPr/>
          </a:p>
        </p:txBody>
      </p:sp>
      <p:sp>
        <p:nvSpPr>
          <p:cNvPr id="298" name="Google Shape;298;g23aa45f402e_0_358"/>
          <p:cNvSpPr txBox="1"/>
          <p:nvPr>
            <p:ph idx="1" type="body"/>
          </p:nvPr>
        </p:nvSpPr>
        <p:spPr>
          <a:xfrm>
            <a:off x="480001" y="1344000"/>
            <a:ext cx="9600000" cy="4512000"/>
          </a:xfrm>
          <a:prstGeom prst="rect">
            <a:avLst/>
          </a:prstGeom>
          <a:noFill/>
          <a:ln>
            <a:noFill/>
          </a:ln>
        </p:spPr>
        <p:txBody>
          <a:bodyPr anchorCtr="0" anchor="t" bIns="0" lIns="0" spcFirstLastPara="1" rIns="0" wrap="square" tIns="0">
            <a:noAutofit/>
          </a:bodyPr>
          <a:lstStyle/>
          <a:p>
            <a:pPr indent="-228600" lvl="0" marL="228600" rtl="0" algn="l">
              <a:lnSpc>
                <a:spcPct val="110000"/>
              </a:lnSpc>
              <a:spcBef>
                <a:spcPts val="0"/>
              </a:spcBef>
              <a:spcAft>
                <a:spcPts val="0"/>
              </a:spcAft>
              <a:buSzPts val="2400"/>
              <a:buFont typeface="Arial"/>
              <a:buChar char="•"/>
            </a:pPr>
            <a:r>
              <a:rPr lang="en-US" sz="2700"/>
              <a:t>Education and Leadership Development</a:t>
            </a:r>
            <a:endParaRPr/>
          </a:p>
          <a:p>
            <a:pPr indent="-228600" lvl="0" marL="228600" rtl="0" algn="l">
              <a:lnSpc>
                <a:spcPct val="110000"/>
              </a:lnSpc>
              <a:spcBef>
                <a:spcPts val="800"/>
              </a:spcBef>
              <a:spcAft>
                <a:spcPts val="0"/>
              </a:spcAft>
              <a:buSzPts val="2400"/>
              <a:buFont typeface="Arial"/>
              <a:buChar char="•"/>
            </a:pPr>
            <a:r>
              <a:rPr lang="en-US" sz="2700"/>
              <a:t>Support Networks and Knowledge Sharing</a:t>
            </a:r>
            <a:endParaRPr/>
          </a:p>
          <a:p>
            <a:pPr indent="-228600" lvl="0" marL="228600" rtl="0" algn="l">
              <a:lnSpc>
                <a:spcPct val="110000"/>
              </a:lnSpc>
              <a:spcBef>
                <a:spcPts val="800"/>
              </a:spcBef>
              <a:spcAft>
                <a:spcPts val="0"/>
              </a:spcAft>
              <a:buSzPts val="2400"/>
              <a:buFont typeface="Arial"/>
              <a:buChar char="•"/>
            </a:pPr>
            <a:r>
              <a:rPr lang="en-US" sz="2700"/>
              <a:t>Advocacy and Policy Development</a:t>
            </a:r>
            <a:endParaRPr/>
          </a:p>
          <a:p>
            <a:pPr indent="-228600" lvl="0" marL="228600" rtl="0" algn="l">
              <a:lnSpc>
                <a:spcPct val="110000"/>
              </a:lnSpc>
              <a:spcBef>
                <a:spcPts val="800"/>
              </a:spcBef>
              <a:spcAft>
                <a:spcPts val="0"/>
              </a:spcAft>
              <a:buSzPts val="2400"/>
              <a:buFont typeface="Arial"/>
              <a:buChar char="•"/>
            </a:pPr>
            <a:r>
              <a:rPr lang="en-US" sz="2700"/>
              <a:t>Inclusion and Underserved Communities</a:t>
            </a:r>
            <a:endParaRPr/>
          </a:p>
          <a:p>
            <a:pPr indent="-76200" lvl="0" marL="228600" rtl="0" algn="l">
              <a:lnSpc>
                <a:spcPct val="110000"/>
              </a:lnSpc>
              <a:spcBef>
                <a:spcPts val="800"/>
              </a:spcBef>
              <a:spcAft>
                <a:spcPts val="0"/>
              </a:spcAft>
              <a:buSzPts val="2400"/>
              <a:buFont typeface="Arial"/>
              <a:buNone/>
            </a:pPr>
            <a:r>
              <a:t/>
            </a:r>
            <a:endParaRPr sz="2700"/>
          </a:p>
          <a:p>
            <a:pPr indent="0" lvl="0" marL="0" rtl="0" algn="l">
              <a:lnSpc>
                <a:spcPct val="110000"/>
              </a:lnSpc>
              <a:spcBef>
                <a:spcPts val="800"/>
              </a:spcBef>
              <a:spcAft>
                <a:spcPts val="0"/>
              </a:spcAft>
              <a:buSzPts val="2400"/>
              <a:buNone/>
            </a:pPr>
            <a:r>
              <a:rPr lang="en-US" sz="2700"/>
              <a:t>We are a funder, convener, and advocacy initiative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g23aa45f402e_0_363"/>
          <p:cNvSpPr txBox="1"/>
          <p:nvPr>
            <p:ph type="title"/>
          </p:nvPr>
        </p:nvSpPr>
        <p:spPr>
          <a:xfrm>
            <a:off x="479999" y="480000"/>
            <a:ext cx="9600000" cy="574200"/>
          </a:xfrm>
          <a:prstGeom prst="rect">
            <a:avLst/>
          </a:prstGeom>
          <a:noFill/>
          <a:ln>
            <a:noFill/>
          </a:ln>
        </p:spPr>
        <p:txBody>
          <a:bodyPr anchorCtr="0" anchor="t" bIns="0" lIns="0" spcFirstLastPara="1" rIns="0" wrap="square" tIns="60925">
            <a:spAutoFit/>
          </a:bodyPr>
          <a:lstStyle/>
          <a:p>
            <a:pPr indent="0" lvl="0" marL="0" rtl="0" algn="l">
              <a:lnSpc>
                <a:spcPct val="90000"/>
              </a:lnSpc>
              <a:spcBef>
                <a:spcPts val="0"/>
              </a:spcBef>
              <a:spcAft>
                <a:spcPts val="0"/>
              </a:spcAft>
              <a:buClr>
                <a:schemeClr val="accent5"/>
              </a:buClr>
              <a:buSzPts val="3700"/>
              <a:buFont typeface="Arial"/>
              <a:buNone/>
            </a:pPr>
            <a:r>
              <a:rPr lang="en-US" sz="3700"/>
              <a:t>Moving beyond bubble baths and muffins</a:t>
            </a:r>
            <a:endParaRPr/>
          </a:p>
        </p:txBody>
      </p:sp>
      <p:sp>
        <p:nvSpPr>
          <p:cNvPr id="305" name="Google Shape;305;g23aa45f402e_0_363"/>
          <p:cNvSpPr txBox="1"/>
          <p:nvPr>
            <p:ph idx="1" type="body"/>
          </p:nvPr>
        </p:nvSpPr>
        <p:spPr>
          <a:xfrm>
            <a:off x="480000" y="1242400"/>
            <a:ext cx="10608300" cy="4512000"/>
          </a:xfrm>
          <a:prstGeom prst="rect">
            <a:avLst/>
          </a:prstGeom>
          <a:noFill/>
          <a:ln>
            <a:noFill/>
          </a:ln>
        </p:spPr>
        <p:txBody>
          <a:bodyPr anchorCtr="0" anchor="t" bIns="0" lIns="0" spcFirstLastPara="1" rIns="0" wrap="square" tIns="0">
            <a:noAutofit/>
          </a:bodyPr>
          <a:lstStyle/>
          <a:p>
            <a:pPr indent="-228600" lvl="0" marL="228600" rtl="0" algn="l">
              <a:lnSpc>
                <a:spcPct val="110000"/>
              </a:lnSpc>
              <a:spcBef>
                <a:spcPts val="0"/>
              </a:spcBef>
              <a:spcAft>
                <a:spcPts val="0"/>
              </a:spcAft>
              <a:buSzPts val="2400"/>
              <a:buFont typeface="Arial"/>
              <a:buChar char="•"/>
            </a:pPr>
            <a:r>
              <a:rPr lang="en-US" sz="2700"/>
              <a:t>While we support individuals and communities, we know that the larger change we want to see in caregiver supports, care providers wages and working conditions, and better care for people accessing care IS POSSIBLE.  </a:t>
            </a:r>
            <a:endParaRPr/>
          </a:p>
          <a:p>
            <a:pPr indent="-228600" lvl="0" marL="228600" rtl="0" algn="l">
              <a:lnSpc>
                <a:spcPct val="110000"/>
              </a:lnSpc>
              <a:spcBef>
                <a:spcPts val="800"/>
              </a:spcBef>
              <a:spcAft>
                <a:spcPts val="0"/>
              </a:spcAft>
              <a:buSzPts val="2400"/>
              <a:buFont typeface="Arial"/>
              <a:buChar char="•"/>
            </a:pPr>
            <a:r>
              <a:rPr lang="en-US" sz="2700"/>
              <a:t>We need to unite, build a care movement together, and build power.</a:t>
            </a:r>
            <a:endParaRPr/>
          </a:p>
          <a:p>
            <a:pPr indent="-228600" lvl="0" marL="228600" rtl="0" algn="l">
              <a:lnSpc>
                <a:spcPct val="110000"/>
              </a:lnSpc>
              <a:spcBef>
                <a:spcPts val="800"/>
              </a:spcBef>
              <a:spcAft>
                <a:spcPts val="0"/>
              </a:spcAft>
              <a:buSzPts val="2400"/>
              <a:buFont typeface="Arial"/>
              <a:buChar char="•"/>
            </a:pPr>
            <a:r>
              <a:rPr lang="en-US" sz="2700"/>
              <a:t>We’ve heard loud and clear about muffins and bubble baths.</a:t>
            </a:r>
            <a:endParaRPr/>
          </a:p>
          <a:p>
            <a:pPr indent="-228600" lvl="0" marL="228600" rtl="0" algn="l">
              <a:lnSpc>
                <a:spcPct val="110000"/>
              </a:lnSpc>
              <a:spcBef>
                <a:spcPts val="800"/>
              </a:spcBef>
              <a:spcAft>
                <a:spcPts val="0"/>
              </a:spcAft>
              <a:buSzPts val="2400"/>
              <a:buFont typeface="Arial"/>
              <a:buChar char="•"/>
            </a:pPr>
            <a:r>
              <a:rPr lang="en-US" sz="2700"/>
              <a:t>We need to look at policy solutions and government and health systems roles</a:t>
            </a:r>
            <a:endParaRPr/>
          </a:p>
          <a:p>
            <a:pPr indent="-76200" lvl="0" marL="228600" rtl="0" algn="l">
              <a:lnSpc>
                <a:spcPct val="110000"/>
              </a:lnSpc>
              <a:spcBef>
                <a:spcPts val="800"/>
              </a:spcBef>
              <a:spcAft>
                <a:spcPts val="0"/>
              </a:spcAft>
              <a:buSzPts val="2400"/>
              <a:buFont typeface="Arial"/>
              <a:buNone/>
            </a:pPr>
            <a:r>
              <a:t/>
            </a:r>
            <a:endParaRPr sz="2700"/>
          </a:p>
          <a:p>
            <a:pPr indent="0" lvl="0" marL="0" rtl="0" algn="l">
              <a:lnSpc>
                <a:spcPct val="110000"/>
              </a:lnSpc>
              <a:spcBef>
                <a:spcPts val="800"/>
              </a:spcBef>
              <a:spcAft>
                <a:spcPts val="0"/>
              </a:spcAft>
              <a:buSzPts val="2400"/>
              <a:buNone/>
            </a:pPr>
            <a:r>
              <a:t/>
            </a:r>
            <a:endParaRPr sz="2700"/>
          </a:p>
          <a:p>
            <a:pPr indent="0" lvl="0" marL="0" rtl="0" algn="l">
              <a:lnSpc>
                <a:spcPct val="110000"/>
              </a:lnSpc>
              <a:spcBef>
                <a:spcPts val="800"/>
              </a:spcBef>
              <a:spcAft>
                <a:spcPts val="0"/>
              </a:spcAft>
              <a:buSzPts val="2400"/>
              <a:buNone/>
            </a:pPr>
            <a:r>
              <a:t/>
            </a:r>
            <a:endParaRPr sz="2700"/>
          </a:p>
          <a:p>
            <a:pPr indent="-76200" lvl="0" marL="228600" rtl="0" algn="l">
              <a:lnSpc>
                <a:spcPct val="110000"/>
              </a:lnSpc>
              <a:spcBef>
                <a:spcPts val="800"/>
              </a:spcBef>
              <a:spcAft>
                <a:spcPts val="0"/>
              </a:spcAft>
              <a:buSzPts val="2400"/>
              <a:buFont typeface="Arial"/>
              <a:buNone/>
            </a:pPr>
            <a:r>
              <a:t/>
            </a:r>
            <a:endParaRPr sz="2700"/>
          </a:p>
          <a:p>
            <a:pPr indent="0" lvl="0" marL="0" rtl="0" algn="l">
              <a:lnSpc>
                <a:spcPct val="110000"/>
              </a:lnSpc>
              <a:spcBef>
                <a:spcPts val="800"/>
              </a:spcBef>
              <a:spcAft>
                <a:spcPts val="0"/>
              </a:spcAft>
              <a:buSzPts val="2400"/>
              <a:buNone/>
            </a:pPr>
            <a:r>
              <a:t/>
            </a:r>
            <a:endParaRPr sz="2700"/>
          </a:p>
          <a:p>
            <a:pPr indent="-76200" lvl="0" marL="228600" rtl="0" algn="l">
              <a:lnSpc>
                <a:spcPct val="110000"/>
              </a:lnSpc>
              <a:spcBef>
                <a:spcPts val="800"/>
              </a:spcBef>
              <a:spcAft>
                <a:spcPts val="0"/>
              </a:spcAft>
              <a:buSzPts val="2400"/>
              <a:buFont typeface="Arial"/>
              <a:buNone/>
            </a:pPr>
            <a:r>
              <a:t/>
            </a:r>
            <a:endParaRPr sz="2700"/>
          </a:p>
        </p:txBody>
      </p:sp>
    </p:spTree>
  </p:cSld>
  <p:clrMapOvr>
    <a:masterClrMapping/>
  </p:clrMapOvr>
</p:sld>
</file>

<file path=ppt/theme/theme1.xml><?xml version="1.0" encoding="utf-8"?>
<a:theme xmlns:a="http://schemas.openxmlformats.org/drawingml/2006/main" xmlns:r="http://schemas.openxmlformats.org/officeDocument/2006/relationships" name="MLOHT">
  <a:themeElements>
    <a:clrScheme name="Canadian Caregiving">
      <a:dk1>
        <a:srgbClr val="0C274C"/>
      </a:dk1>
      <a:lt1>
        <a:srgbClr val="FEF8EE"/>
      </a:lt1>
      <a:dk2>
        <a:srgbClr val="0C274C"/>
      </a:dk2>
      <a:lt2>
        <a:srgbClr val="FEF8EE"/>
      </a:lt2>
      <a:accent1>
        <a:srgbClr val="FFC20E"/>
      </a:accent1>
      <a:accent2>
        <a:srgbClr val="005554"/>
      </a:accent2>
      <a:accent3>
        <a:srgbClr val="F26841"/>
      </a:accent3>
      <a:accent4>
        <a:srgbClr val="88D1D1"/>
      </a:accent4>
      <a:accent5>
        <a:srgbClr val="0C274C"/>
      </a:accent5>
      <a:accent6>
        <a:srgbClr val="FEF8EE"/>
      </a:accent6>
      <a:hlink>
        <a:srgbClr val="0C274C"/>
      </a:hlink>
      <a:folHlink>
        <a:srgbClr val="3C51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2023-04-17T19:41:50Z</dcterms:created>
  <dc:creator>Thomson, Donna</dc:creator>
</cp:coreProperties>
</file>